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5"/>
  </p:notesMasterIdLst>
  <p:sldIdLst>
    <p:sldId id="256" r:id="rId2"/>
    <p:sldId id="281" r:id="rId3"/>
    <p:sldId id="285" r:id="rId4"/>
    <p:sldId id="286" r:id="rId5"/>
    <p:sldId id="282" r:id="rId6"/>
    <p:sldId id="273" r:id="rId7"/>
    <p:sldId id="284" r:id="rId8"/>
    <p:sldId id="283" r:id="rId9"/>
    <p:sldId id="277" r:id="rId10"/>
    <p:sldId id="280" r:id="rId11"/>
    <p:sldId id="278" r:id="rId12"/>
    <p:sldId id="279" r:id="rId13"/>
    <p:sldId id="27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F45B0-E26C-437E-8B10-49FDCD5B04D0}" v="270" dt="2024-09-12T10:34:22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FED50-85C8-4B54-8170-BEBE9DC029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DA82FB-3AF5-417B-9610-F10C5FA7A23E}">
      <dgm:prSet/>
      <dgm:spPr/>
      <dgm:t>
        <a:bodyPr/>
        <a:lstStyle/>
        <a:p>
          <a:r>
            <a:rPr lang="nl-NL" b="1"/>
            <a:t>Triggers</a:t>
          </a:r>
          <a:endParaRPr lang="en-US"/>
        </a:p>
      </dgm:t>
    </dgm:pt>
    <dgm:pt modelId="{69C72925-5971-4C81-8F46-5CA0B116E73E}" type="parTrans" cxnId="{995BA3BE-06A1-470C-8FD0-E00E09D2E687}">
      <dgm:prSet/>
      <dgm:spPr/>
      <dgm:t>
        <a:bodyPr/>
        <a:lstStyle/>
        <a:p>
          <a:endParaRPr lang="en-US"/>
        </a:p>
      </dgm:t>
    </dgm:pt>
    <dgm:pt modelId="{F89ED6DB-ECF2-46C9-98DC-75A96893F4EC}" type="sibTrans" cxnId="{995BA3BE-06A1-470C-8FD0-E00E09D2E687}">
      <dgm:prSet/>
      <dgm:spPr/>
      <dgm:t>
        <a:bodyPr/>
        <a:lstStyle/>
        <a:p>
          <a:endParaRPr lang="en-US"/>
        </a:p>
      </dgm:t>
    </dgm:pt>
    <dgm:pt modelId="{FA4F352E-C5BA-4944-A08B-D028FE511036}">
      <dgm:prSet/>
      <dgm:spPr/>
      <dgm:t>
        <a:bodyPr/>
        <a:lstStyle/>
        <a:p>
          <a:r>
            <a:rPr lang="nl-NL" b="1"/>
            <a:t>Kopieergedrag</a:t>
          </a:r>
          <a:endParaRPr lang="en-US"/>
        </a:p>
      </dgm:t>
    </dgm:pt>
    <dgm:pt modelId="{8535DC90-0246-408E-8CAB-3A3D01D96509}" type="parTrans" cxnId="{DA70B382-88D0-4902-8937-E19C897534EC}">
      <dgm:prSet/>
      <dgm:spPr/>
      <dgm:t>
        <a:bodyPr/>
        <a:lstStyle/>
        <a:p>
          <a:endParaRPr lang="en-US"/>
        </a:p>
      </dgm:t>
    </dgm:pt>
    <dgm:pt modelId="{2E5B26C6-6418-4BB6-BC00-371BCD9C8B01}" type="sibTrans" cxnId="{DA70B382-88D0-4902-8937-E19C897534EC}">
      <dgm:prSet/>
      <dgm:spPr/>
      <dgm:t>
        <a:bodyPr/>
        <a:lstStyle/>
        <a:p>
          <a:endParaRPr lang="en-US"/>
        </a:p>
      </dgm:t>
    </dgm:pt>
    <dgm:pt modelId="{C552CDC0-EBA2-4479-A4B1-C658AE11DFB2}">
      <dgm:prSet/>
      <dgm:spPr/>
      <dgm:t>
        <a:bodyPr/>
        <a:lstStyle/>
        <a:p>
          <a:r>
            <a:rPr lang="nl-NL" b="1"/>
            <a:t>Normalisering</a:t>
          </a:r>
          <a:endParaRPr lang="en-US"/>
        </a:p>
      </dgm:t>
    </dgm:pt>
    <dgm:pt modelId="{362A41B0-C377-41C4-86EA-D5BF48F00463}" type="parTrans" cxnId="{C329DC36-ABE4-4946-A349-6962A1F4EACD}">
      <dgm:prSet/>
      <dgm:spPr/>
      <dgm:t>
        <a:bodyPr/>
        <a:lstStyle/>
        <a:p>
          <a:endParaRPr lang="en-US"/>
        </a:p>
      </dgm:t>
    </dgm:pt>
    <dgm:pt modelId="{CE82ADA7-17F4-4D15-8B5D-68A83E7913E0}" type="sibTrans" cxnId="{C329DC36-ABE4-4946-A349-6962A1F4EACD}">
      <dgm:prSet/>
      <dgm:spPr/>
      <dgm:t>
        <a:bodyPr/>
        <a:lstStyle/>
        <a:p>
          <a:endParaRPr lang="en-US"/>
        </a:p>
      </dgm:t>
    </dgm:pt>
    <dgm:pt modelId="{87520CAB-8B9B-49FE-9889-144D1CF07EC0}">
      <dgm:prSet/>
      <dgm:spPr/>
      <dgm:t>
        <a:bodyPr/>
        <a:lstStyle/>
        <a:p>
          <a:r>
            <a:rPr lang="nl-NL" b="1" dirty="0"/>
            <a:t>Identiteitsvorming</a:t>
          </a:r>
          <a:endParaRPr lang="en-US" dirty="0"/>
        </a:p>
      </dgm:t>
    </dgm:pt>
    <dgm:pt modelId="{A313039D-DA6B-4315-BB4E-1C39D0F3BDA7}" type="parTrans" cxnId="{7DE93AC6-B35C-43EC-B274-B0AE581DA318}">
      <dgm:prSet/>
      <dgm:spPr/>
      <dgm:t>
        <a:bodyPr/>
        <a:lstStyle/>
        <a:p>
          <a:endParaRPr lang="en-US"/>
        </a:p>
      </dgm:t>
    </dgm:pt>
    <dgm:pt modelId="{346B9748-47DC-4C3C-B54F-5541879E3A9C}" type="sibTrans" cxnId="{7DE93AC6-B35C-43EC-B274-B0AE581DA318}">
      <dgm:prSet/>
      <dgm:spPr/>
      <dgm:t>
        <a:bodyPr/>
        <a:lstStyle/>
        <a:p>
          <a:endParaRPr lang="en-US"/>
        </a:p>
      </dgm:t>
    </dgm:pt>
    <dgm:pt modelId="{4AC590F8-B49D-48CB-8887-7EECA6320265}">
      <dgm:prSet/>
      <dgm:spPr/>
      <dgm:t>
        <a:bodyPr/>
        <a:lstStyle/>
        <a:p>
          <a:r>
            <a:rPr lang="en-US" b="1" dirty="0"/>
            <a:t>Negatief over hulpverlening</a:t>
          </a:r>
        </a:p>
      </dgm:t>
    </dgm:pt>
    <dgm:pt modelId="{7602308D-601C-414C-94D5-3B6C2BE9CEC7}" type="parTrans" cxnId="{E558BE79-C6EE-4453-9A68-FECEEB3A8C15}">
      <dgm:prSet/>
      <dgm:spPr/>
      <dgm:t>
        <a:bodyPr/>
        <a:lstStyle/>
        <a:p>
          <a:endParaRPr lang="nl-NL"/>
        </a:p>
      </dgm:t>
    </dgm:pt>
    <dgm:pt modelId="{6F15AEB7-FCE8-4185-8648-693C0C6F99CB}" type="sibTrans" cxnId="{E558BE79-C6EE-4453-9A68-FECEEB3A8C15}">
      <dgm:prSet/>
      <dgm:spPr/>
      <dgm:t>
        <a:bodyPr/>
        <a:lstStyle/>
        <a:p>
          <a:endParaRPr lang="nl-NL"/>
        </a:p>
      </dgm:t>
    </dgm:pt>
    <dgm:pt modelId="{53AC6796-ADB3-4185-9DB7-C8EDDCEBE169}">
      <dgm:prSet/>
      <dgm:spPr/>
      <dgm:t>
        <a:bodyPr/>
        <a:lstStyle/>
        <a:p>
          <a:r>
            <a:rPr lang="en-US" b="1" dirty="0"/>
            <a:t>Privacygevoelige content</a:t>
          </a:r>
        </a:p>
      </dgm:t>
    </dgm:pt>
    <dgm:pt modelId="{4D8378A3-386B-4A23-8194-A7DE3BA6BC97}" type="parTrans" cxnId="{81F1F227-E2A5-48FA-AD94-DBD634F13231}">
      <dgm:prSet/>
      <dgm:spPr/>
      <dgm:t>
        <a:bodyPr/>
        <a:lstStyle/>
        <a:p>
          <a:endParaRPr lang="nl-NL"/>
        </a:p>
      </dgm:t>
    </dgm:pt>
    <dgm:pt modelId="{8676351B-F3AF-4979-A63B-394892129C1E}" type="sibTrans" cxnId="{81F1F227-E2A5-48FA-AD94-DBD634F13231}">
      <dgm:prSet/>
      <dgm:spPr/>
      <dgm:t>
        <a:bodyPr/>
        <a:lstStyle/>
        <a:p>
          <a:endParaRPr lang="nl-NL"/>
        </a:p>
      </dgm:t>
    </dgm:pt>
    <dgm:pt modelId="{F4E1D185-14ED-4D01-8E10-269C6BB78AA4}" type="pres">
      <dgm:prSet presAssocID="{D8EFED50-85C8-4B54-8170-BEBE9DC02927}" presName="diagram" presStyleCnt="0">
        <dgm:presLayoutVars>
          <dgm:dir/>
          <dgm:resizeHandles val="exact"/>
        </dgm:presLayoutVars>
      </dgm:prSet>
      <dgm:spPr/>
    </dgm:pt>
    <dgm:pt modelId="{E598B2CC-8625-444B-8FE9-109F3DFA1BA2}" type="pres">
      <dgm:prSet presAssocID="{52DA82FB-3AF5-417B-9610-F10C5FA7A23E}" presName="node" presStyleLbl="node1" presStyleIdx="0" presStyleCnt="6">
        <dgm:presLayoutVars>
          <dgm:bulletEnabled val="1"/>
        </dgm:presLayoutVars>
      </dgm:prSet>
      <dgm:spPr/>
    </dgm:pt>
    <dgm:pt modelId="{62E7637F-9723-4C1C-8215-9039AD4F5F85}" type="pres">
      <dgm:prSet presAssocID="{F89ED6DB-ECF2-46C9-98DC-75A96893F4EC}" presName="sibTrans" presStyleCnt="0"/>
      <dgm:spPr/>
    </dgm:pt>
    <dgm:pt modelId="{BF86D00A-46CD-402B-B046-CCB5F80AD831}" type="pres">
      <dgm:prSet presAssocID="{FA4F352E-C5BA-4944-A08B-D028FE511036}" presName="node" presStyleLbl="node1" presStyleIdx="1" presStyleCnt="6">
        <dgm:presLayoutVars>
          <dgm:bulletEnabled val="1"/>
        </dgm:presLayoutVars>
      </dgm:prSet>
      <dgm:spPr/>
    </dgm:pt>
    <dgm:pt modelId="{284B96E7-367C-4C75-85B8-CBE6A232F778}" type="pres">
      <dgm:prSet presAssocID="{2E5B26C6-6418-4BB6-BC00-371BCD9C8B01}" presName="sibTrans" presStyleCnt="0"/>
      <dgm:spPr/>
    </dgm:pt>
    <dgm:pt modelId="{DEB90852-C0BA-4B2A-9568-4D5930A3827A}" type="pres">
      <dgm:prSet presAssocID="{C552CDC0-EBA2-4479-A4B1-C658AE11DFB2}" presName="node" presStyleLbl="node1" presStyleIdx="2" presStyleCnt="6">
        <dgm:presLayoutVars>
          <dgm:bulletEnabled val="1"/>
        </dgm:presLayoutVars>
      </dgm:prSet>
      <dgm:spPr/>
    </dgm:pt>
    <dgm:pt modelId="{E73B71B7-CBBE-4335-8788-9656A54A643C}" type="pres">
      <dgm:prSet presAssocID="{CE82ADA7-17F4-4D15-8B5D-68A83E7913E0}" presName="sibTrans" presStyleCnt="0"/>
      <dgm:spPr/>
    </dgm:pt>
    <dgm:pt modelId="{861B5E01-FD45-4F2D-A433-D96C75C660F0}" type="pres">
      <dgm:prSet presAssocID="{87520CAB-8B9B-49FE-9889-144D1CF07EC0}" presName="node" presStyleLbl="node1" presStyleIdx="3" presStyleCnt="6">
        <dgm:presLayoutVars>
          <dgm:bulletEnabled val="1"/>
        </dgm:presLayoutVars>
      </dgm:prSet>
      <dgm:spPr/>
    </dgm:pt>
    <dgm:pt modelId="{90DAED24-2BCB-4C0F-A779-509995BCE7DB}" type="pres">
      <dgm:prSet presAssocID="{346B9748-47DC-4C3C-B54F-5541879E3A9C}" presName="sibTrans" presStyleCnt="0"/>
      <dgm:spPr/>
    </dgm:pt>
    <dgm:pt modelId="{89FF043E-6BA1-4349-98F7-D1354A794C51}" type="pres">
      <dgm:prSet presAssocID="{4AC590F8-B49D-48CB-8887-7EECA6320265}" presName="node" presStyleLbl="node1" presStyleIdx="4" presStyleCnt="6">
        <dgm:presLayoutVars>
          <dgm:bulletEnabled val="1"/>
        </dgm:presLayoutVars>
      </dgm:prSet>
      <dgm:spPr/>
    </dgm:pt>
    <dgm:pt modelId="{CECAD0DB-EEE0-4DDA-921D-D1698DD2D47A}" type="pres">
      <dgm:prSet presAssocID="{6F15AEB7-FCE8-4185-8648-693C0C6F99CB}" presName="sibTrans" presStyleCnt="0"/>
      <dgm:spPr/>
    </dgm:pt>
    <dgm:pt modelId="{9F3529D3-0B48-4EEB-B2BA-F41F6A93E5E7}" type="pres">
      <dgm:prSet presAssocID="{53AC6796-ADB3-4185-9DB7-C8EDDCEBE169}" presName="node" presStyleLbl="node1" presStyleIdx="5" presStyleCnt="6">
        <dgm:presLayoutVars>
          <dgm:bulletEnabled val="1"/>
        </dgm:presLayoutVars>
      </dgm:prSet>
      <dgm:spPr/>
    </dgm:pt>
  </dgm:ptLst>
  <dgm:cxnLst>
    <dgm:cxn modelId="{9A4CE81C-26C1-4170-8982-8AE27A3273C0}" type="presOf" srcId="{4AC590F8-B49D-48CB-8887-7EECA6320265}" destId="{89FF043E-6BA1-4349-98F7-D1354A794C51}" srcOrd="0" destOrd="0" presId="urn:microsoft.com/office/officeart/2005/8/layout/default"/>
    <dgm:cxn modelId="{81F1F227-E2A5-48FA-AD94-DBD634F13231}" srcId="{D8EFED50-85C8-4B54-8170-BEBE9DC02927}" destId="{53AC6796-ADB3-4185-9DB7-C8EDDCEBE169}" srcOrd="5" destOrd="0" parTransId="{4D8378A3-386B-4A23-8194-A7DE3BA6BC97}" sibTransId="{8676351B-F3AF-4979-A63B-394892129C1E}"/>
    <dgm:cxn modelId="{C329DC36-ABE4-4946-A349-6962A1F4EACD}" srcId="{D8EFED50-85C8-4B54-8170-BEBE9DC02927}" destId="{C552CDC0-EBA2-4479-A4B1-C658AE11DFB2}" srcOrd="2" destOrd="0" parTransId="{362A41B0-C377-41C4-86EA-D5BF48F00463}" sibTransId="{CE82ADA7-17F4-4D15-8B5D-68A83E7913E0}"/>
    <dgm:cxn modelId="{9DCE2B3F-AFB3-4676-8968-2B577F1DA335}" type="presOf" srcId="{52DA82FB-3AF5-417B-9610-F10C5FA7A23E}" destId="{E598B2CC-8625-444B-8FE9-109F3DFA1BA2}" srcOrd="0" destOrd="0" presId="urn:microsoft.com/office/officeart/2005/8/layout/default"/>
    <dgm:cxn modelId="{0FEBEB61-A997-422B-9E15-45214F8A8002}" type="presOf" srcId="{87520CAB-8B9B-49FE-9889-144D1CF07EC0}" destId="{861B5E01-FD45-4F2D-A433-D96C75C660F0}" srcOrd="0" destOrd="0" presId="urn:microsoft.com/office/officeart/2005/8/layout/default"/>
    <dgm:cxn modelId="{6AF48147-6391-4C7B-A9AC-381EBBE69ECD}" type="presOf" srcId="{53AC6796-ADB3-4185-9DB7-C8EDDCEBE169}" destId="{9F3529D3-0B48-4EEB-B2BA-F41F6A93E5E7}" srcOrd="0" destOrd="0" presId="urn:microsoft.com/office/officeart/2005/8/layout/default"/>
    <dgm:cxn modelId="{F98C8A54-459B-43E6-81E6-F10A05972283}" type="presOf" srcId="{FA4F352E-C5BA-4944-A08B-D028FE511036}" destId="{BF86D00A-46CD-402B-B046-CCB5F80AD831}" srcOrd="0" destOrd="0" presId="urn:microsoft.com/office/officeart/2005/8/layout/default"/>
    <dgm:cxn modelId="{E558BE79-C6EE-4453-9A68-FECEEB3A8C15}" srcId="{D8EFED50-85C8-4B54-8170-BEBE9DC02927}" destId="{4AC590F8-B49D-48CB-8887-7EECA6320265}" srcOrd="4" destOrd="0" parTransId="{7602308D-601C-414C-94D5-3B6C2BE9CEC7}" sibTransId="{6F15AEB7-FCE8-4185-8648-693C0C6F99CB}"/>
    <dgm:cxn modelId="{DA70B382-88D0-4902-8937-E19C897534EC}" srcId="{D8EFED50-85C8-4B54-8170-BEBE9DC02927}" destId="{FA4F352E-C5BA-4944-A08B-D028FE511036}" srcOrd="1" destOrd="0" parTransId="{8535DC90-0246-408E-8CAB-3A3D01D96509}" sibTransId="{2E5B26C6-6418-4BB6-BC00-371BCD9C8B01}"/>
    <dgm:cxn modelId="{99429D8D-5C39-4FBF-846A-C3049CA329CF}" type="presOf" srcId="{D8EFED50-85C8-4B54-8170-BEBE9DC02927}" destId="{F4E1D185-14ED-4D01-8E10-269C6BB78AA4}" srcOrd="0" destOrd="0" presId="urn:microsoft.com/office/officeart/2005/8/layout/default"/>
    <dgm:cxn modelId="{995BA3BE-06A1-470C-8FD0-E00E09D2E687}" srcId="{D8EFED50-85C8-4B54-8170-BEBE9DC02927}" destId="{52DA82FB-3AF5-417B-9610-F10C5FA7A23E}" srcOrd="0" destOrd="0" parTransId="{69C72925-5971-4C81-8F46-5CA0B116E73E}" sibTransId="{F89ED6DB-ECF2-46C9-98DC-75A96893F4EC}"/>
    <dgm:cxn modelId="{A9A2CDBE-9BEE-461D-BEEC-4A96328730B0}" type="presOf" srcId="{C552CDC0-EBA2-4479-A4B1-C658AE11DFB2}" destId="{DEB90852-C0BA-4B2A-9568-4D5930A3827A}" srcOrd="0" destOrd="0" presId="urn:microsoft.com/office/officeart/2005/8/layout/default"/>
    <dgm:cxn modelId="{7DE93AC6-B35C-43EC-B274-B0AE581DA318}" srcId="{D8EFED50-85C8-4B54-8170-BEBE9DC02927}" destId="{87520CAB-8B9B-49FE-9889-144D1CF07EC0}" srcOrd="3" destOrd="0" parTransId="{A313039D-DA6B-4315-BB4E-1C39D0F3BDA7}" sibTransId="{346B9748-47DC-4C3C-B54F-5541879E3A9C}"/>
    <dgm:cxn modelId="{835A8915-C4CC-45C9-A226-743289DF7015}" type="presParOf" srcId="{F4E1D185-14ED-4D01-8E10-269C6BB78AA4}" destId="{E598B2CC-8625-444B-8FE9-109F3DFA1BA2}" srcOrd="0" destOrd="0" presId="urn:microsoft.com/office/officeart/2005/8/layout/default"/>
    <dgm:cxn modelId="{289324C1-7917-4687-924D-AEA976B8049A}" type="presParOf" srcId="{F4E1D185-14ED-4D01-8E10-269C6BB78AA4}" destId="{62E7637F-9723-4C1C-8215-9039AD4F5F85}" srcOrd="1" destOrd="0" presId="urn:microsoft.com/office/officeart/2005/8/layout/default"/>
    <dgm:cxn modelId="{EF313F55-F168-4346-A9E7-5AAC93321B82}" type="presParOf" srcId="{F4E1D185-14ED-4D01-8E10-269C6BB78AA4}" destId="{BF86D00A-46CD-402B-B046-CCB5F80AD831}" srcOrd="2" destOrd="0" presId="urn:microsoft.com/office/officeart/2005/8/layout/default"/>
    <dgm:cxn modelId="{4CA51273-4AB3-4E07-917B-627E7E4CC294}" type="presParOf" srcId="{F4E1D185-14ED-4D01-8E10-269C6BB78AA4}" destId="{284B96E7-367C-4C75-85B8-CBE6A232F778}" srcOrd="3" destOrd="0" presId="urn:microsoft.com/office/officeart/2005/8/layout/default"/>
    <dgm:cxn modelId="{CF09C5D6-9930-4FA9-BD06-AD3F942C49EE}" type="presParOf" srcId="{F4E1D185-14ED-4D01-8E10-269C6BB78AA4}" destId="{DEB90852-C0BA-4B2A-9568-4D5930A3827A}" srcOrd="4" destOrd="0" presId="urn:microsoft.com/office/officeart/2005/8/layout/default"/>
    <dgm:cxn modelId="{DF48717D-6C77-47D4-A5B7-305E177152FC}" type="presParOf" srcId="{F4E1D185-14ED-4D01-8E10-269C6BB78AA4}" destId="{E73B71B7-CBBE-4335-8788-9656A54A643C}" srcOrd="5" destOrd="0" presId="urn:microsoft.com/office/officeart/2005/8/layout/default"/>
    <dgm:cxn modelId="{08D808CC-ACDB-42C7-961B-634A5CF8527F}" type="presParOf" srcId="{F4E1D185-14ED-4D01-8E10-269C6BB78AA4}" destId="{861B5E01-FD45-4F2D-A433-D96C75C660F0}" srcOrd="6" destOrd="0" presId="urn:microsoft.com/office/officeart/2005/8/layout/default"/>
    <dgm:cxn modelId="{A9A03ED0-3822-4E3F-81EF-947015A5925F}" type="presParOf" srcId="{F4E1D185-14ED-4D01-8E10-269C6BB78AA4}" destId="{90DAED24-2BCB-4C0F-A779-509995BCE7DB}" srcOrd="7" destOrd="0" presId="urn:microsoft.com/office/officeart/2005/8/layout/default"/>
    <dgm:cxn modelId="{92B41827-DC78-4051-8C9A-4B910D1C6718}" type="presParOf" srcId="{F4E1D185-14ED-4D01-8E10-269C6BB78AA4}" destId="{89FF043E-6BA1-4349-98F7-D1354A794C51}" srcOrd="8" destOrd="0" presId="urn:microsoft.com/office/officeart/2005/8/layout/default"/>
    <dgm:cxn modelId="{1D5B7602-5E6D-4094-8E4D-4AD4757DAE8D}" type="presParOf" srcId="{F4E1D185-14ED-4D01-8E10-269C6BB78AA4}" destId="{CECAD0DB-EEE0-4DDA-921D-D1698DD2D47A}" srcOrd="9" destOrd="0" presId="urn:microsoft.com/office/officeart/2005/8/layout/default"/>
    <dgm:cxn modelId="{40CA69D8-BCC4-4641-B6C2-BABD86DFA0C7}" type="presParOf" srcId="{F4E1D185-14ED-4D01-8E10-269C6BB78AA4}" destId="{9F3529D3-0B48-4EEB-B2BA-F41F6A93E5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FED50-85C8-4B54-8170-BEBE9DC029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AC8582-24BD-4D84-B0BF-93CC2A14F037}">
      <dgm:prSet/>
      <dgm:spPr/>
      <dgm:t>
        <a:bodyPr/>
        <a:lstStyle/>
        <a:p>
          <a:r>
            <a:rPr lang="nl-NL" b="1"/>
            <a:t>Doorbreken taboe</a:t>
          </a:r>
          <a:endParaRPr lang="en-US"/>
        </a:p>
      </dgm:t>
    </dgm:pt>
    <dgm:pt modelId="{0266BDC2-D853-4BD1-A9C1-5ADA79899B99}" type="parTrans" cxnId="{A3396E8D-7B28-487C-9F10-3FC689CBEFA3}">
      <dgm:prSet/>
      <dgm:spPr/>
      <dgm:t>
        <a:bodyPr/>
        <a:lstStyle/>
        <a:p>
          <a:endParaRPr lang="en-US"/>
        </a:p>
      </dgm:t>
    </dgm:pt>
    <dgm:pt modelId="{F13EFAF4-96CB-48A9-B3CF-2ADB5F65D331}" type="sibTrans" cxnId="{A3396E8D-7B28-487C-9F10-3FC689CBEFA3}">
      <dgm:prSet/>
      <dgm:spPr/>
      <dgm:t>
        <a:bodyPr/>
        <a:lstStyle/>
        <a:p>
          <a:endParaRPr lang="en-US"/>
        </a:p>
      </dgm:t>
    </dgm:pt>
    <dgm:pt modelId="{0344F846-5726-4347-992C-C347FFBD2065}">
      <dgm:prSet/>
      <dgm:spPr/>
      <dgm:t>
        <a:bodyPr/>
        <a:lstStyle/>
        <a:p>
          <a:r>
            <a:rPr lang="nl-NL" b="1"/>
            <a:t>Vermindering eenzaamheid</a:t>
          </a:r>
          <a:endParaRPr lang="en-US"/>
        </a:p>
      </dgm:t>
    </dgm:pt>
    <dgm:pt modelId="{B7E8AF1A-260A-4A22-AAB4-A72C57CDABF8}" type="parTrans" cxnId="{7B8895B8-CA8C-4350-BBBE-C02C005A6188}">
      <dgm:prSet/>
      <dgm:spPr/>
      <dgm:t>
        <a:bodyPr/>
        <a:lstStyle/>
        <a:p>
          <a:endParaRPr lang="en-US"/>
        </a:p>
      </dgm:t>
    </dgm:pt>
    <dgm:pt modelId="{E34A8A43-AE0D-4E31-AEB4-DB5FB1C3FBDA}" type="sibTrans" cxnId="{7B8895B8-CA8C-4350-BBBE-C02C005A6188}">
      <dgm:prSet/>
      <dgm:spPr/>
      <dgm:t>
        <a:bodyPr/>
        <a:lstStyle/>
        <a:p>
          <a:endParaRPr lang="en-US"/>
        </a:p>
      </dgm:t>
    </dgm:pt>
    <dgm:pt modelId="{34A86815-722D-4BA7-9D2F-70406189FBCA}">
      <dgm:prSet/>
      <dgm:spPr/>
      <dgm:t>
        <a:bodyPr/>
        <a:lstStyle/>
        <a:p>
          <a:r>
            <a:rPr lang="nl-NL" b="1" dirty="0"/>
            <a:t>(H)Erkenning en steun</a:t>
          </a:r>
          <a:endParaRPr lang="en-US" dirty="0"/>
        </a:p>
      </dgm:t>
    </dgm:pt>
    <dgm:pt modelId="{E363F483-9EF4-4CF2-883F-8402FACBDF81}" type="parTrans" cxnId="{F318BBD4-3B0A-483D-B32D-AC264ADA350B}">
      <dgm:prSet/>
      <dgm:spPr/>
      <dgm:t>
        <a:bodyPr/>
        <a:lstStyle/>
        <a:p>
          <a:endParaRPr lang="en-US"/>
        </a:p>
      </dgm:t>
    </dgm:pt>
    <dgm:pt modelId="{597B69F6-CDF3-4852-9EC1-3B7824FA3CE0}" type="sibTrans" cxnId="{F318BBD4-3B0A-483D-B32D-AC264ADA350B}">
      <dgm:prSet/>
      <dgm:spPr/>
      <dgm:t>
        <a:bodyPr/>
        <a:lstStyle/>
        <a:p>
          <a:endParaRPr lang="en-US"/>
        </a:p>
      </dgm:t>
    </dgm:pt>
    <dgm:pt modelId="{5982DF9A-E5B9-4BBB-8D64-36807E36F9B7}">
      <dgm:prSet/>
      <dgm:spPr/>
      <dgm:t>
        <a:bodyPr/>
        <a:lstStyle/>
        <a:p>
          <a:r>
            <a:rPr lang="nl-NL" b="1"/>
            <a:t>(Psycho) Educatie</a:t>
          </a:r>
          <a:endParaRPr lang="en-US"/>
        </a:p>
      </dgm:t>
    </dgm:pt>
    <dgm:pt modelId="{79E89936-6C5D-4FD9-8756-E8196D06A05A}" type="parTrans" cxnId="{A153F22E-1FB6-4698-898F-69B34E779973}">
      <dgm:prSet/>
      <dgm:spPr/>
      <dgm:t>
        <a:bodyPr/>
        <a:lstStyle/>
        <a:p>
          <a:endParaRPr lang="en-US"/>
        </a:p>
      </dgm:t>
    </dgm:pt>
    <dgm:pt modelId="{C9BAF4A3-5077-4371-8B61-883B83674B1A}" type="sibTrans" cxnId="{A153F22E-1FB6-4698-898F-69B34E779973}">
      <dgm:prSet/>
      <dgm:spPr/>
      <dgm:t>
        <a:bodyPr/>
        <a:lstStyle/>
        <a:p>
          <a:endParaRPr lang="en-US"/>
        </a:p>
      </dgm:t>
    </dgm:pt>
    <dgm:pt modelId="{F4E1D185-14ED-4D01-8E10-269C6BB78AA4}" type="pres">
      <dgm:prSet presAssocID="{D8EFED50-85C8-4B54-8170-BEBE9DC02927}" presName="diagram" presStyleCnt="0">
        <dgm:presLayoutVars>
          <dgm:dir/>
          <dgm:resizeHandles val="exact"/>
        </dgm:presLayoutVars>
      </dgm:prSet>
      <dgm:spPr/>
    </dgm:pt>
    <dgm:pt modelId="{5C9140BA-6DA5-4F19-A3D1-A17E02859E3F}" type="pres">
      <dgm:prSet presAssocID="{D3AC8582-24BD-4D84-B0BF-93CC2A14F037}" presName="node" presStyleLbl="node1" presStyleIdx="0" presStyleCnt="4">
        <dgm:presLayoutVars>
          <dgm:bulletEnabled val="1"/>
        </dgm:presLayoutVars>
      </dgm:prSet>
      <dgm:spPr/>
    </dgm:pt>
    <dgm:pt modelId="{1FB52A82-6801-4620-8053-ED8DA73E430B}" type="pres">
      <dgm:prSet presAssocID="{F13EFAF4-96CB-48A9-B3CF-2ADB5F65D331}" presName="sibTrans" presStyleCnt="0"/>
      <dgm:spPr/>
    </dgm:pt>
    <dgm:pt modelId="{B907C6C1-BB81-4185-916E-58A9A55A6F08}" type="pres">
      <dgm:prSet presAssocID="{0344F846-5726-4347-992C-C347FFBD2065}" presName="node" presStyleLbl="node1" presStyleIdx="1" presStyleCnt="4">
        <dgm:presLayoutVars>
          <dgm:bulletEnabled val="1"/>
        </dgm:presLayoutVars>
      </dgm:prSet>
      <dgm:spPr/>
    </dgm:pt>
    <dgm:pt modelId="{6A22BF90-C31D-45ED-A863-ACB701A17DF2}" type="pres">
      <dgm:prSet presAssocID="{E34A8A43-AE0D-4E31-AEB4-DB5FB1C3FBDA}" presName="sibTrans" presStyleCnt="0"/>
      <dgm:spPr/>
    </dgm:pt>
    <dgm:pt modelId="{A6014970-4986-411B-9868-64E44D034F46}" type="pres">
      <dgm:prSet presAssocID="{34A86815-722D-4BA7-9D2F-70406189FBCA}" presName="node" presStyleLbl="node1" presStyleIdx="2" presStyleCnt="4">
        <dgm:presLayoutVars>
          <dgm:bulletEnabled val="1"/>
        </dgm:presLayoutVars>
      </dgm:prSet>
      <dgm:spPr/>
    </dgm:pt>
    <dgm:pt modelId="{F67E10F3-62F9-48BC-9F6E-7BD6E031302E}" type="pres">
      <dgm:prSet presAssocID="{597B69F6-CDF3-4852-9EC1-3B7824FA3CE0}" presName="sibTrans" presStyleCnt="0"/>
      <dgm:spPr/>
    </dgm:pt>
    <dgm:pt modelId="{5E86A59D-DF7F-4768-9B6A-DBA9371E8029}" type="pres">
      <dgm:prSet presAssocID="{5982DF9A-E5B9-4BBB-8D64-36807E36F9B7}" presName="node" presStyleLbl="node1" presStyleIdx="3" presStyleCnt="4">
        <dgm:presLayoutVars>
          <dgm:bulletEnabled val="1"/>
        </dgm:presLayoutVars>
      </dgm:prSet>
      <dgm:spPr/>
    </dgm:pt>
  </dgm:ptLst>
  <dgm:cxnLst>
    <dgm:cxn modelId="{B7291E15-FB1D-457A-9004-619DB18E4DEA}" type="presOf" srcId="{5982DF9A-E5B9-4BBB-8D64-36807E36F9B7}" destId="{5E86A59D-DF7F-4768-9B6A-DBA9371E8029}" srcOrd="0" destOrd="0" presId="urn:microsoft.com/office/officeart/2005/8/layout/default"/>
    <dgm:cxn modelId="{A153F22E-1FB6-4698-898F-69B34E779973}" srcId="{D8EFED50-85C8-4B54-8170-BEBE9DC02927}" destId="{5982DF9A-E5B9-4BBB-8D64-36807E36F9B7}" srcOrd="3" destOrd="0" parTransId="{79E89936-6C5D-4FD9-8756-E8196D06A05A}" sibTransId="{C9BAF4A3-5077-4371-8B61-883B83674B1A}"/>
    <dgm:cxn modelId="{E005B162-1FB3-414A-9ED6-E01400268007}" type="presOf" srcId="{D3AC8582-24BD-4D84-B0BF-93CC2A14F037}" destId="{5C9140BA-6DA5-4F19-A3D1-A17E02859E3F}" srcOrd="0" destOrd="0" presId="urn:microsoft.com/office/officeart/2005/8/layout/default"/>
    <dgm:cxn modelId="{8BBA0F89-B7CB-4B79-BFDB-DFF690F78DF0}" type="presOf" srcId="{34A86815-722D-4BA7-9D2F-70406189FBCA}" destId="{A6014970-4986-411B-9868-64E44D034F46}" srcOrd="0" destOrd="0" presId="urn:microsoft.com/office/officeart/2005/8/layout/default"/>
    <dgm:cxn modelId="{A3396E8D-7B28-487C-9F10-3FC689CBEFA3}" srcId="{D8EFED50-85C8-4B54-8170-BEBE9DC02927}" destId="{D3AC8582-24BD-4D84-B0BF-93CC2A14F037}" srcOrd="0" destOrd="0" parTransId="{0266BDC2-D853-4BD1-A9C1-5ADA79899B99}" sibTransId="{F13EFAF4-96CB-48A9-B3CF-2ADB5F65D331}"/>
    <dgm:cxn modelId="{99429D8D-5C39-4FBF-846A-C3049CA329CF}" type="presOf" srcId="{D8EFED50-85C8-4B54-8170-BEBE9DC02927}" destId="{F4E1D185-14ED-4D01-8E10-269C6BB78AA4}" srcOrd="0" destOrd="0" presId="urn:microsoft.com/office/officeart/2005/8/layout/default"/>
    <dgm:cxn modelId="{7B8895B8-CA8C-4350-BBBE-C02C005A6188}" srcId="{D8EFED50-85C8-4B54-8170-BEBE9DC02927}" destId="{0344F846-5726-4347-992C-C347FFBD2065}" srcOrd="1" destOrd="0" parTransId="{B7E8AF1A-260A-4A22-AAB4-A72C57CDABF8}" sibTransId="{E34A8A43-AE0D-4E31-AEB4-DB5FB1C3FBDA}"/>
    <dgm:cxn modelId="{F318BBD4-3B0A-483D-B32D-AC264ADA350B}" srcId="{D8EFED50-85C8-4B54-8170-BEBE9DC02927}" destId="{34A86815-722D-4BA7-9D2F-70406189FBCA}" srcOrd="2" destOrd="0" parTransId="{E363F483-9EF4-4CF2-883F-8402FACBDF81}" sibTransId="{597B69F6-CDF3-4852-9EC1-3B7824FA3CE0}"/>
    <dgm:cxn modelId="{074E36F3-5EFE-4F7B-81D0-EB0AE374B41C}" type="presOf" srcId="{0344F846-5726-4347-992C-C347FFBD2065}" destId="{B907C6C1-BB81-4185-916E-58A9A55A6F08}" srcOrd="0" destOrd="0" presId="urn:microsoft.com/office/officeart/2005/8/layout/default"/>
    <dgm:cxn modelId="{36C5552A-366F-43C7-ADEA-357FA066A301}" type="presParOf" srcId="{F4E1D185-14ED-4D01-8E10-269C6BB78AA4}" destId="{5C9140BA-6DA5-4F19-A3D1-A17E02859E3F}" srcOrd="0" destOrd="0" presId="urn:microsoft.com/office/officeart/2005/8/layout/default"/>
    <dgm:cxn modelId="{6642B3A4-16B5-4B0D-84CA-46BAE4875131}" type="presParOf" srcId="{F4E1D185-14ED-4D01-8E10-269C6BB78AA4}" destId="{1FB52A82-6801-4620-8053-ED8DA73E430B}" srcOrd="1" destOrd="0" presId="urn:microsoft.com/office/officeart/2005/8/layout/default"/>
    <dgm:cxn modelId="{E2AA68A7-5689-4708-BB7C-FB111172A811}" type="presParOf" srcId="{F4E1D185-14ED-4D01-8E10-269C6BB78AA4}" destId="{B907C6C1-BB81-4185-916E-58A9A55A6F08}" srcOrd="2" destOrd="0" presId="urn:microsoft.com/office/officeart/2005/8/layout/default"/>
    <dgm:cxn modelId="{996AB398-2189-4C71-9646-22DE2D212200}" type="presParOf" srcId="{F4E1D185-14ED-4D01-8E10-269C6BB78AA4}" destId="{6A22BF90-C31D-45ED-A863-ACB701A17DF2}" srcOrd="3" destOrd="0" presId="urn:microsoft.com/office/officeart/2005/8/layout/default"/>
    <dgm:cxn modelId="{F42CBD07-F23D-4743-9349-EDCC6A1175A3}" type="presParOf" srcId="{F4E1D185-14ED-4D01-8E10-269C6BB78AA4}" destId="{A6014970-4986-411B-9868-64E44D034F46}" srcOrd="4" destOrd="0" presId="urn:microsoft.com/office/officeart/2005/8/layout/default"/>
    <dgm:cxn modelId="{D0FF640A-909B-41F9-B7CF-D04E22E6BD9C}" type="presParOf" srcId="{F4E1D185-14ED-4D01-8E10-269C6BB78AA4}" destId="{F67E10F3-62F9-48BC-9F6E-7BD6E031302E}" srcOrd="5" destOrd="0" presId="urn:microsoft.com/office/officeart/2005/8/layout/default"/>
    <dgm:cxn modelId="{5F574944-592E-430B-A22E-AA6EBC82DCC0}" type="presParOf" srcId="{F4E1D185-14ED-4D01-8E10-269C6BB78AA4}" destId="{5E86A59D-DF7F-4768-9B6A-DBA9371E80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360EB-9D18-4943-9260-F21D0E14EF5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DD1C6E-CD06-4FD1-ACF1-9AA98F19413A}">
      <dgm:prSet/>
      <dgm:spPr/>
      <dgm:t>
        <a:bodyPr/>
        <a:lstStyle/>
        <a:p>
          <a:r>
            <a:rPr lang="en-US" dirty="0"/>
            <a:t>Instagram</a:t>
          </a:r>
        </a:p>
      </dgm:t>
    </dgm:pt>
    <dgm:pt modelId="{AD47F44C-3390-4AFA-A414-AC3376890ECE}" type="parTrans" cxnId="{2F2A9381-7AAD-429C-B803-6B1FA06B7079}">
      <dgm:prSet/>
      <dgm:spPr/>
      <dgm:t>
        <a:bodyPr/>
        <a:lstStyle/>
        <a:p>
          <a:endParaRPr lang="en-US"/>
        </a:p>
      </dgm:t>
    </dgm:pt>
    <dgm:pt modelId="{7E94C330-A6CE-4422-BA5B-2F798C1D38DA}" type="sibTrans" cxnId="{2F2A9381-7AAD-429C-B803-6B1FA06B7079}">
      <dgm:prSet/>
      <dgm:spPr/>
      <dgm:t>
        <a:bodyPr/>
        <a:lstStyle/>
        <a:p>
          <a:endParaRPr lang="en-US"/>
        </a:p>
      </dgm:t>
    </dgm:pt>
    <dgm:pt modelId="{321723BB-DB51-4A54-8245-BA312C550E12}">
      <dgm:prSet/>
      <dgm:spPr/>
      <dgm:t>
        <a:bodyPr/>
        <a:lstStyle/>
        <a:p>
          <a:r>
            <a:rPr lang="nl-NL"/>
            <a:t>Wat levert het op</a:t>
          </a:r>
          <a:endParaRPr lang="en-US"/>
        </a:p>
      </dgm:t>
    </dgm:pt>
    <dgm:pt modelId="{48F579BA-2798-4B09-8F5B-29F89B4F14CD}" type="parTrans" cxnId="{85AC52A8-52CD-4A56-813E-0DDB17506889}">
      <dgm:prSet/>
      <dgm:spPr/>
      <dgm:t>
        <a:bodyPr/>
        <a:lstStyle/>
        <a:p>
          <a:endParaRPr lang="en-US"/>
        </a:p>
      </dgm:t>
    </dgm:pt>
    <dgm:pt modelId="{CCF211F8-0F94-47FE-89BA-5E018E5B2764}" type="sibTrans" cxnId="{85AC52A8-52CD-4A56-813E-0DDB17506889}">
      <dgm:prSet/>
      <dgm:spPr/>
      <dgm:t>
        <a:bodyPr/>
        <a:lstStyle/>
        <a:p>
          <a:endParaRPr lang="en-US"/>
        </a:p>
      </dgm:t>
    </dgm:pt>
    <dgm:pt modelId="{28C0F38D-D0FF-45F5-9A55-E4CCE5511585}">
      <dgm:prSet/>
      <dgm:spPr/>
      <dgm:t>
        <a:bodyPr/>
        <a:lstStyle/>
        <a:p>
          <a:r>
            <a:rPr lang="nl-NL"/>
            <a:t>Invloed op volgers</a:t>
          </a:r>
          <a:endParaRPr lang="en-US"/>
        </a:p>
      </dgm:t>
    </dgm:pt>
    <dgm:pt modelId="{59BB6CBD-8D5F-43DB-B912-227D944B099C}" type="parTrans" cxnId="{2DC3AD82-B5E8-45B0-9DF3-944BA296FBFB}">
      <dgm:prSet/>
      <dgm:spPr/>
      <dgm:t>
        <a:bodyPr/>
        <a:lstStyle/>
        <a:p>
          <a:endParaRPr lang="en-US"/>
        </a:p>
      </dgm:t>
    </dgm:pt>
    <dgm:pt modelId="{EA815635-9ACD-41A3-A422-E60AA588F51F}" type="sibTrans" cxnId="{2DC3AD82-B5E8-45B0-9DF3-944BA296FBFB}">
      <dgm:prSet/>
      <dgm:spPr/>
      <dgm:t>
        <a:bodyPr/>
        <a:lstStyle/>
        <a:p>
          <a:endParaRPr lang="en-US"/>
        </a:p>
      </dgm:t>
    </dgm:pt>
    <dgm:pt modelId="{3468DFD3-F181-4580-BEFA-6844DA29603B}">
      <dgm:prSet/>
      <dgm:spPr/>
      <dgm:t>
        <a:bodyPr/>
        <a:lstStyle/>
        <a:p>
          <a:r>
            <a:rPr lang="nl-NL"/>
            <a:t>Likes en nieuwe volgers</a:t>
          </a:r>
          <a:endParaRPr lang="en-US"/>
        </a:p>
      </dgm:t>
    </dgm:pt>
    <dgm:pt modelId="{E0F47314-B979-4F3C-8961-1AB4E7A24846}" type="parTrans" cxnId="{1E4B1FED-0ABC-43B3-8FF7-81970172FC90}">
      <dgm:prSet/>
      <dgm:spPr/>
      <dgm:t>
        <a:bodyPr/>
        <a:lstStyle/>
        <a:p>
          <a:endParaRPr lang="en-US"/>
        </a:p>
      </dgm:t>
    </dgm:pt>
    <dgm:pt modelId="{158406DD-BCFA-4661-8709-A4F3ED53980E}" type="sibTrans" cxnId="{1E4B1FED-0ABC-43B3-8FF7-81970172FC90}">
      <dgm:prSet/>
      <dgm:spPr/>
      <dgm:t>
        <a:bodyPr/>
        <a:lstStyle/>
        <a:p>
          <a:endParaRPr lang="en-US"/>
        </a:p>
      </dgm:t>
    </dgm:pt>
    <dgm:pt modelId="{EDC7BB4D-118B-4E1F-8701-5D7B51734E5C}">
      <dgm:prSet/>
      <dgm:spPr/>
      <dgm:t>
        <a:bodyPr/>
        <a:lstStyle/>
        <a:p>
          <a:r>
            <a:rPr lang="nl-NL"/>
            <a:t>Grenzen</a:t>
          </a:r>
          <a:endParaRPr lang="en-US"/>
        </a:p>
      </dgm:t>
    </dgm:pt>
    <dgm:pt modelId="{B5826601-AC52-4811-A331-DE1090B77C43}" type="parTrans" cxnId="{9245AE1D-8818-4220-A759-F362FA09AE66}">
      <dgm:prSet/>
      <dgm:spPr/>
      <dgm:t>
        <a:bodyPr/>
        <a:lstStyle/>
        <a:p>
          <a:endParaRPr lang="en-US"/>
        </a:p>
      </dgm:t>
    </dgm:pt>
    <dgm:pt modelId="{08E5D895-2401-4B85-B5B8-1CD7E8FBC1EC}" type="sibTrans" cxnId="{9245AE1D-8818-4220-A759-F362FA09AE66}">
      <dgm:prSet/>
      <dgm:spPr/>
      <dgm:t>
        <a:bodyPr/>
        <a:lstStyle/>
        <a:p>
          <a:endParaRPr lang="en-US"/>
        </a:p>
      </dgm:t>
    </dgm:pt>
    <dgm:pt modelId="{2FCD7B00-02F5-4A58-844D-6A1AB7767479}">
      <dgm:prSet/>
      <dgm:spPr/>
      <dgm:t>
        <a:bodyPr/>
        <a:lstStyle/>
        <a:p>
          <a:r>
            <a:rPr lang="nl-NL" dirty="0"/>
            <a:t>Reacties uit de omgeving</a:t>
          </a:r>
          <a:endParaRPr lang="en-US" dirty="0"/>
        </a:p>
      </dgm:t>
    </dgm:pt>
    <dgm:pt modelId="{AA27621F-6DE9-4781-83BB-283F195F01A8}" type="parTrans" cxnId="{73169CF8-460C-4D86-92FC-BA700B536724}">
      <dgm:prSet/>
      <dgm:spPr/>
      <dgm:t>
        <a:bodyPr/>
        <a:lstStyle/>
        <a:p>
          <a:endParaRPr lang="en-US"/>
        </a:p>
      </dgm:t>
    </dgm:pt>
    <dgm:pt modelId="{37895FA5-7D82-4507-8BFF-FAA8F5203503}" type="sibTrans" cxnId="{73169CF8-460C-4D86-92FC-BA700B536724}">
      <dgm:prSet/>
      <dgm:spPr/>
      <dgm:t>
        <a:bodyPr/>
        <a:lstStyle/>
        <a:p>
          <a:endParaRPr lang="en-US"/>
        </a:p>
      </dgm:t>
    </dgm:pt>
    <dgm:pt modelId="{953E05D5-9090-41AC-BE9F-896252C4FBFD}">
      <dgm:prSet/>
      <dgm:spPr/>
      <dgm:t>
        <a:bodyPr/>
        <a:lstStyle/>
        <a:p>
          <a:r>
            <a:rPr lang="nl-NL" dirty="0"/>
            <a:t>Triggers voor jezelf</a:t>
          </a:r>
          <a:endParaRPr lang="en-US" dirty="0"/>
        </a:p>
      </dgm:t>
    </dgm:pt>
    <dgm:pt modelId="{1B028906-D9ED-4B53-A170-A1B36447EE4C}" type="parTrans" cxnId="{8B286206-7284-42AC-95B3-16D32D7B1A25}">
      <dgm:prSet/>
      <dgm:spPr/>
      <dgm:t>
        <a:bodyPr/>
        <a:lstStyle/>
        <a:p>
          <a:endParaRPr lang="en-US"/>
        </a:p>
      </dgm:t>
    </dgm:pt>
    <dgm:pt modelId="{3FE83A44-F9ED-4BB0-92AD-487D67F64F06}" type="sibTrans" cxnId="{8B286206-7284-42AC-95B3-16D32D7B1A25}">
      <dgm:prSet/>
      <dgm:spPr/>
      <dgm:t>
        <a:bodyPr/>
        <a:lstStyle/>
        <a:p>
          <a:endParaRPr lang="en-US"/>
        </a:p>
      </dgm:t>
    </dgm:pt>
    <dgm:pt modelId="{51E2A81F-5005-4D89-8232-E44C1255F9C4}">
      <dgm:prSet/>
      <dgm:spPr/>
      <dgm:t>
        <a:bodyPr/>
        <a:lstStyle/>
        <a:p>
          <a:r>
            <a:rPr lang="nl-NL" dirty="0"/>
            <a:t>Turning point</a:t>
          </a:r>
          <a:endParaRPr lang="en-US" dirty="0"/>
        </a:p>
      </dgm:t>
    </dgm:pt>
    <dgm:pt modelId="{ED22C5A3-E413-4D77-A812-D747921B29AC}" type="parTrans" cxnId="{F23CBB40-D65C-423D-AA7B-8A5BE4CC55B5}">
      <dgm:prSet/>
      <dgm:spPr/>
      <dgm:t>
        <a:bodyPr/>
        <a:lstStyle/>
        <a:p>
          <a:endParaRPr lang="en-US"/>
        </a:p>
      </dgm:t>
    </dgm:pt>
    <dgm:pt modelId="{B2C608CA-B472-42E1-805C-293135287A47}" type="sibTrans" cxnId="{F23CBB40-D65C-423D-AA7B-8A5BE4CC55B5}">
      <dgm:prSet/>
      <dgm:spPr/>
      <dgm:t>
        <a:bodyPr/>
        <a:lstStyle/>
        <a:p>
          <a:endParaRPr lang="en-US"/>
        </a:p>
      </dgm:t>
    </dgm:pt>
    <dgm:pt modelId="{016B612C-8F59-44A8-A1F5-58AADC055211}">
      <dgm:prSet/>
      <dgm:spPr/>
      <dgm:t>
        <a:bodyPr/>
        <a:lstStyle/>
        <a:p>
          <a:r>
            <a:rPr lang="nl-NL"/>
            <a:t>Advies aan lotgenoten</a:t>
          </a:r>
          <a:endParaRPr lang="en-US"/>
        </a:p>
      </dgm:t>
    </dgm:pt>
    <dgm:pt modelId="{27EEE80D-FCB8-4463-A506-353E6B002FE1}" type="parTrans" cxnId="{C6D1E07A-BBDD-4184-8EF3-8BB3AFC78EB0}">
      <dgm:prSet/>
      <dgm:spPr/>
      <dgm:t>
        <a:bodyPr/>
        <a:lstStyle/>
        <a:p>
          <a:endParaRPr lang="en-US"/>
        </a:p>
      </dgm:t>
    </dgm:pt>
    <dgm:pt modelId="{600B2091-8B21-40BA-9029-4755CA41D1F3}" type="sibTrans" cxnId="{C6D1E07A-BBDD-4184-8EF3-8BB3AFC78EB0}">
      <dgm:prSet/>
      <dgm:spPr/>
      <dgm:t>
        <a:bodyPr/>
        <a:lstStyle/>
        <a:p>
          <a:endParaRPr lang="en-US"/>
        </a:p>
      </dgm:t>
    </dgm:pt>
    <dgm:pt modelId="{4E1D0DCE-EEAE-4E25-A50D-0C6280498EBE}">
      <dgm:prSet/>
      <dgm:spPr/>
      <dgm:t>
        <a:bodyPr/>
        <a:lstStyle/>
        <a:p>
          <a:r>
            <a:rPr lang="nl-NL" dirty="0"/>
            <a:t>Advies aan de hulpverlening</a:t>
          </a:r>
          <a:endParaRPr lang="en-US" dirty="0"/>
        </a:p>
      </dgm:t>
    </dgm:pt>
    <dgm:pt modelId="{74354BB8-E4EC-4F23-87A2-CCD787ECEFFB}" type="parTrans" cxnId="{15C5F91B-77F2-489D-A8D5-24941CE70C78}">
      <dgm:prSet/>
      <dgm:spPr/>
      <dgm:t>
        <a:bodyPr/>
        <a:lstStyle/>
        <a:p>
          <a:endParaRPr lang="en-US"/>
        </a:p>
      </dgm:t>
    </dgm:pt>
    <dgm:pt modelId="{C504F651-91E6-464E-8C6B-5268CE0FDB25}" type="sibTrans" cxnId="{15C5F91B-77F2-489D-A8D5-24941CE70C78}">
      <dgm:prSet/>
      <dgm:spPr/>
      <dgm:t>
        <a:bodyPr/>
        <a:lstStyle/>
        <a:p>
          <a:endParaRPr lang="en-US"/>
        </a:p>
      </dgm:t>
    </dgm:pt>
    <dgm:pt modelId="{537A4A9A-8A96-48AF-9B20-3EB1C8CD936B}">
      <dgm:prSet/>
      <dgm:spPr/>
      <dgm:t>
        <a:bodyPr/>
        <a:lstStyle/>
        <a:p>
          <a:r>
            <a:rPr lang="en-US" dirty="0"/>
            <a:t>Regels GGZ</a:t>
          </a:r>
        </a:p>
      </dgm:t>
    </dgm:pt>
    <dgm:pt modelId="{1C3636D1-FF22-4EA8-B41C-9164FA383A4E}" type="parTrans" cxnId="{3CBCDDD8-7B94-4C3D-812B-BE2EF3C575E0}">
      <dgm:prSet/>
      <dgm:spPr/>
      <dgm:t>
        <a:bodyPr/>
        <a:lstStyle/>
        <a:p>
          <a:endParaRPr lang="nl-NL"/>
        </a:p>
      </dgm:t>
    </dgm:pt>
    <dgm:pt modelId="{802E3FFB-41CA-4181-8561-D85A81346932}" type="sibTrans" cxnId="{3CBCDDD8-7B94-4C3D-812B-BE2EF3C575E0}">
      <dgm:prSet/>
      <dgm:spPr/>
      <dgm:t>
        <a:bodyPr/>
        <a:lstStyle/>
        <a:p>
          <a:endParaRPr lang="nl-NL"/>
        </a:p>
      </dgm:t>
    </dgm:pt>
    <dgm:pt modelId="{C2C054A8-18D5-42F2-BAD7-3FC8E0A34E89}">
      <dgm:prSet/>
      <dgm:spPr/>
      <dgm:t>
        <a:bodyPr/>
        <a:lstStyle/>
        <a:p>
          <a:r>
            <a:rPr lang="nl-NL"/>
            <a:t>Ontstaan</a:t>
          </a:r>
          <a:endParaRPr lang="en-US" dirty="0"/>
        </a:p>
      </dgm:t>
    </dgm:pt>
    <dgm:pt modelId="{E9365522-19F7-47EC-A411-B88A7CF98D92}" type="parTrans" cxnId="{5DE7E2DF-79D9-41C1-BB57-8AFCF71A9C98}">
      <dgm:prSet/>
      <dgm:spPr/>
      <dgm:t>
        <a:bodyPr/>
        <a:lstStyle/>
        <a:p>
          <a:endParaRPr lang="nl-NL"/>
        </a:p>
      </dgm:t>
    </dgm:pt>
    <dgm:pt modelId="{DB664F81-C4A0-4620-A38B-18DFF2370646}" type="sibTrans" cxnId="{5DE7E2DF-79D9-41C1-BB57-8AFCF71A9C98}">
      <dgm:prSet/>
      <dgm:spPr/>
      <dgm:t>
        <a:bodyPr/>
        <a:lstStyle/>
        <a:p>
          <a:endParaRPr lang="nl-NL"/>
        </a:p>
      </dgm:t>
    </dgm:pt>
    <dgm:pt modelId="{1E455FE4-69AA-49EC-8891-2A31537715DF}" type="pres">
      <dgm:prSet presAssocID="{427360EB-9D18-4943-9260-F21D0E14EF5B}" presName="Name0" presStyleCnt="0">
        <dgm:presLayoutVars>
          <dgm:dir/>
          <dgm:resizeHandles val="exact"/>
        </dgm:presLayoutVars>
      </dgm:prSet>
      <dgm:spPr/>
    </dgm:pt>
    <dgm:pt modelId="{4B889555-8466-4490-8DC9-E1E92E73794E}" type="pres">
      <dgm:prSet presAssocID="{B1DD1C6E-CD06-4FD1-ACF1-9AA98F19413A}" presName="node" presStyleLbl="node1" presStyleIdx="0" presStyleCnt="12">
        <dgm:presLayoutVars>
          <dgm:bulletEnabled val="1"/>
        </dgm:presLayoutVars>
      </dgm:prSet>
      <dgm:spPr/>
    </dgm:pt>
    <dgm:pt modelId="{C3933D9B-56C8-4CE5-A605-2D470066D9BA}" type="pres">
      <dgm:prSet presAssocID="{7E94C330-A6CE-4422-BA5B-2F798C1D38DA}" presName="sibTrans" presStyleLbl="sibTrans1D1" presStyleIdx="0" presStyleCnt="11"/>
      <dgm:spPr/>
    </dgm:pt>
    <dgm:pt modelId="{75FFE680-A07E-47FB-A66A-52D8F3432B02}" type="pres">
      <dgm:prSet presAssocID="{7E94C330-A6CE-4422-BA5B-2F798C1D38DA}" presName="connectorText" presStyleLbl="sibTrans1D1" presStyleIdx="0" presStyleCnt="11"/>
      <dgm:spPr/>
    </dgm:pt>
    <dgm:pt modelId="{A22ED1CA-3CBF-4E8F-B9F9-B45547597EFC}" type="pres">
      <dgm:prSet presAssocID="{C2C054A8-18D5-42F2-BAD7-3FC8E0A34E89}" presName="node" presStyleLbl="node1" presStyleIdx="1" presStyleCnt="12">
        <dgm:presLayoutVars>
          <dgm:bulletEnabled val="1"/>
        </dgm:presLayoutVars>
      </dgm:prSet>
      <dgm:spPr/>
    </dgm:pt>
    <dgm:pt modelId="{1E3F793D-235E-48A8-9413-002524382DA3}" type="pres">
      <dgm:prSet presAssocID="{DB664F81-C4A0-4620-A38B-18DFF2370646}" presName="sibTrans" presStyleLbl="sibTrans1D1" presStyleIdx="1" presStyleCnt="11"/>
      <dgm:spPr/>
    </dgm:pt>
    <dgm:pt modelId="{CA2BEFE1-01CE-4ABB-8AE7-818EF4894E57}" type="pres">
      <dgm:prSet presAssocID="{DB664F81-C4A0-4620-A38B-18DFF2370646}" presName="connectorText" presStyleLbl="sibTrans1D1" presStyleIdx="1" presStyleCnt="11"/>
      <dgm:spPr/>
    </dgm:pt>
    <dgm:pt modelId="{9B6C0B85-608E-40F3-B219-9C65B723CC93}" type="pres">
      <dgm:prSet presAssocID="{321723BB-DB51-4A54-8245-BA312C550E12}" presName="node" presStyleLbl="node1" presStyleIdx="2" presStyleCnt="12">
        <dgm:presLayoutVars>
          <dgm:bulletEnabled val="1"/>
        </dgm:presLayoutVars>
      </dgm:prSet>
      <dgm:spPr/>
    </dgm:pt>
    <dgm:pt modelId="{CF0D4942-56DD-499B-B846-2A5DE13215C8}" type="pres">
      <dgm:prSet presAssocID="{CCF211F8-0F94-47FE-89BA-5E018E5B2764}" presName="sibTrans" presStyleLbl="sibTrans1D1" presStyleIdx="2" presStyleCnt="11"/>
      <dgm:spPr/>
    </dgm:pt>
    <dgm:pt modelId="{95B754F7-111A-43F0-97E7-C82EB69C8DEE}" type="pres">
      <dgm:prSet presAssocID="{CCF211F8-0F94-47FE-89BA-5E018E5B2764}" presName="connectorText" presStyleLbl="sibTrans1D1" presStyleIdx="2" presStyleCnt="11"/>
      <dgm:spPr/>
    </dgm:pt>
    <dgm:pt modelId="{C0710183-7754-4AAE-903A-8595C908781D}" type="pres">
      <dgm:prSet presAssocID="{28C0F38D-D0FF-45F5-9A55-E4CCE5511585}" presName="node" presStyleLbl="node1" presStyleIdx="3" presStyleCnt="12">
        <dgm:presLayoutVars>
          <dgm:bulletEnabled val="1"/>
        </dgm:presLayoutVars>
      </dgm:prSet>
      <dgm:spPr/>
    </dgm:pt>
    <dgm:pt modelId="{473A15B9-97B0-4C07-8C79-87163580726E}" type="pres">
      <dgm:prSet presAssocID="{EA815635-9ACD-41A3-A422-E60AA588F51F}" presName="sibTrans" presStyleLbl="sibTrans1D1" presStyleIdx="3" presStyleCnt="11"/>
      <dgm:spPr/>
    </dgm:pt>
    <dgm:pt modelId="{77F04626-8D53-4182-944E-0A3C4132C6E7}" type="pres">
      <dgm:prSet presAssocID="{EA815635-9ACD-41A3-A422-E60AA588F51F}" presName="connectorText" presStyleLbl="sibTrans1D1" presStyleIdx="3" presStyleCnt="11"/>
      <dgm:spPr/>
    </dgm:pt>
    <dgm:pt modelId="{9274E4F3-A5CE-490C-B1D4-9A5376E35F8F}" type="pres">
      <dgm:prSet presAssocID="{3468DFD3-F181-4580-BEFA-6844DA29603B}" presName="node" presStyleLbl="node1" presStyleIdx="4" presStyleCnt="12">
        <dgm:presLayoutVars>
          <dgm:bulletEnabled val="1"/>
        </dgm:presLayoutVars>
      </dgm:prSet>
      <dgm:spPr/>
    </dgm:pt>
    <dgm:pt modelId="{70B40F2F-2FDF-496B-B607-8C4748E49B91}" type="pres">
      <dgm:prSet presAssocID="{158406DD-BCFA-4661-8709-A4F3ED53980E}" presName="sibTrans" presStyleLbl="sibTrans1D1" presStyleIdx="4" presStyleCnt="11"/>
      <dgm:spPr/>
    </dgm:pt>
    <dgm:pt modelId="{E775AF34-B70B-46BC-A7A7-B7194C6959DD}" type="pres">
      <dgm:prSet presAssocID="{158406DD-BCFA-4661-8709-A4F3ED53980E}" presName="connectorText" presStyleLbl="sibTrans1D1" presStyleIdx="4" presStyleCnt="11"/>
      <dgm:spPr/>
    </dgm:pt>
    <dgm:pt modelId="{607A0B4B-2AFA-41BB-A935-EF3827A1E286}" type="pres">
      <dgm:prSet presAssocID="{EDC7BB4D-118B-4E1F-8701-5D7B51734E5C}" presName="node" presStyleLbl="node1" presStyleIdx="5" presStyleCnt="12">
        <dgm:presLayoutVars>
          <dgm:bulletEnabled val="1"/>
        </dgm:presLayoutVars>
      </dgm:prSet>
      <dgm:spPr/>
    </dgm:pt>
    <dgm:pt modelId="{1F013C25-5ACC-43BF-B24A-E2FC1CAE7147}" type="pres">
      <dgm:prSet presAssocID="{08E5D895-2401-4B85-B5B8-1CD7E8FBC1EC}" presName="sibTrans" presStyleLbl="sibTrans1D1" presStyleIdx="5" presStyleCnt="11"/>
      <dgm:spPr/>
    </dgm:pt>
    <dgm:pt modelId="{35A8D7A0-0B70-4E4A-982F-90E83225FE8E}" type="pres">
      <dgm:prSet presAssocID="{08E5D895-2401-4B85-B5B8-1CD7E8FBC1EC}" presName="connectorText" presStyleLbl="sibTrans1D1" presStyleIdx="5" presStyleCnt="11"/>
      <dgm:spPr/>
    </dgm:pt>
    <dgm:pt modelId="{C7F7A8BE-A131-4167-B5B7-3E8C8141D015}" type="pres">
      <dgm:prSet presAssocID="{2FCD7B00-02F5-4A58-844D-6A1AB7767479}" presName="node" presStyleLbl="node1" presStyleIdx="6" presStyleCnt="12">
        <dgm:presLayoutVars>
          <dgm:bulletEnabled val="1"/>
        </dgm:presLayoutVars>
      </dgm:prSet>
      <dgm:spPr/>
    </dgm:pt>
    <dgm:pt modelId="{2BD0BB13-09C9-4741-8CD6-3D10CEEBB3AE}" type="pres">
      <dgm:prSet presAssocID="{37895FA5-7D82-4507-8BFF-FAA8F5203503}" presName="sibTrans" presStyleLbl="sibTrans1D1" presStyleIdx="6" presStyleCnt="11"/>
      <dgm:spPr/>
    </dgm:pt>
    <dgm:pt modelId="{5BB79C16-6209-42B8-BFB3-979830F51772}" type="pres">
      <dgm:prSet presAssocID="{37895FA5-7D82-4507-8BFF-FAA8F5203503}" presName="connectorText" presStyleLbl="sibTrans1D1" presStyleIdx="6" presStyleCnt="11"/>
      <dgm:spPr/>
    </dgm:pt>
    <dgm:pt modelId="{42613628-D009-44B3-A137-4F483DA1C760}" type="pres">
      <dgm:prSet presAssocID="{537A4A9A-8A96-48AF-9B20-3EB1C8CD936B}" presName="node" presStyleLbl="node1" presStyleIdx="7" presStyleCnt="12">
        <dgm:presLayoutVars>
          <dgm:bulletEnabled val="1"/>
        </dgm:presLayoutVars>
      </dgm:prSet>
      <dgm:spPr/>
    </dgm:pt>
    <dgm:pt modelId="{8335C35A-8E9E-4A36-81C2-8A23B2ECBF03}" type="pres">
      <dgm:prSet presAssocID="{802E3FFB-41CA-4181-8561-D85A81346932}" presName="sibTrans" presStyleLbl="sibTrans1D1" presStyleIdx="7" presStyleCnt="11"/>
      <dgm:spPr/>
    </dgm:pt>
    <dgm:pt modelId="{BF3AB09E-7690-405C-891F-B6612E0D33C8}" type="pres">
      <dgm:prSet presAssocID="{802E3FFB-41CA-4181-8561-D85A81346932}" presName="connectorText" presStyleLbl="sibTrans1D1" presStyleIdx="7" presStyleCnt="11"/>
      <dgm:spPr/>
    </dgm:pt>
    <dgm:pt modelId="{58117EE9-9E61-42CF-802F-3D3991DFFF89}" type="pres">
      <dgm:prSet presAssocID="{953E05D5-9090-41AC-BE9F-896252C4FBFD}" presName="node" presStyleLbl="node1" presStyleIdx="8" presStyleCnt="12">
        <dgm:presLayoutVars>
          <dgm:bulletEnabled val="1"/>
        </dgm:presLayoutVars>
      </dgm:prSet>
      <dgm:spPr/>
    </dgm:pt>
    <dgm:pt modelId="{35F2460F-D981-43D8-B4FF-4AB8AF7092A4}" type="pres">
      <dgm:prSet presAssocID="{3FE83A44-F9ED-4BB0-92AD-487D67F64F06}" presName="sibTrans" presStyleLbl="sibTrans1D1" presStyleIdx="8" presStyleCnt="11"/>
      <dgm:spPr/>
    </dgm:pt>
    <dgm:pt modelId="{310C5557-5DB0-4522-89CD-809CB7EBA9C5}" type="pres">
      <dgm:prSet presAssocID="{3FE83A44-F9ED-4BB0-92AD-487D67F64F06}" presName="connectorText" presStyleLbl="sibTrans1D1" presStyleIdx="8" presStyleCnt="11"/>
      <dgm:spPr/>
    </dgm:pt>
    <dgm:pt modelId="{9B07FE1D-3E47-4413-83B2-89D3E55AD720}" type="pres">
      <dgm:prSet presAssocID="{51E2A81F-5005-4D89-8232-E44C1255F9C4}" presName="node" presStyleLbl="node1" presStyleIdx="9" presStyleCnt="12">
        <dgm:presLayoutVars>
          <dgm:bulletEnabled val="1"/>
        </dgm:presLayoutVars>
      </dgm:prSet>
      <dgm:spPr/>
    </dgm:pt>
    <dgm:pt modelId="{BF54F909-6F9D-4D7B-A8C5-021AF46824DD}" type="pres">
      <dgm:prSet presAssocID="{B2C608CA-B472-42E1-805C-293135287A47}" presName="sibTrans" presStyleLbl="sibTrans1D1" presStyleIdx="9" presStyleCnt="11"/>
      <dgm:spPr/>
    </dgm:pt>
    <dgm:pt modelId="{004FCE7F-FB73-4611-8D62-E0DC7441C955}" type="pres">
      <dgm:prSet presAssocID="{B2C608CA-B472-42E1-805C-293135287A47}" presName="connectorText" presStyleLbl="sibTrans1D1" presStyleIdx="9" presStyleCnt="11"/>
      <dgm:spPr/>
    </dgm:pt>
    <dgm:pt modelId="{76AABD6C-D9C9-443A-BCD5-349C5FBAEA0C}" type="pres">
      <dgm:prSet presAssocID="{016B612C-8F59-44A8-A1F5-58AADC055211}" presName="node" presStyleLbl="node1" presStyleIdx="10" presStyleCnt="12">
        <dgm:presLayoutVars>
          <dgm:bulletEnabled val="1"/>
        </dgm:presLayoutVars>
      </dgm:prSet>
      <dgm:spPr/>
    </dgm:pt>
    <dgm:pt modelId="{B1652998-8B92-4B48-9618-E9DE15EBF104}" type="pres">
      <dgm:prSet presAssocID="{600B2091-8B21-40BA-9029-4755CA41D1F3}" presName="sibTrans" presStyleLbl="sibTrans1D1" presStyleIdx="10" presStyleCnt="11"/>
      <dgm:spPr/>
    </dgm:pt>
    <dgm:pt modelId="{0602B93A-1BCD-4FBE-A645-294AA2FC0A93}" type="pres">
      <dgm:prSet presAssocID="{600B2091-8B21-40BA-9029-4755CA41D1F3}" presName="connectorText" presStyleLbl="sibTrans1D1" presStyleIdx="10" presStyleCnt="11"/>
      <dgm:spPr/>
    </dgm:pt>
    <dgm:pt modelId="{CA654A69-0932-42DE-970E-034F96D2FD0F}" type="pres">
      <dgm:prSet presAssocID="{4E1D0DCE-EEAE-4E25-A50D-0C6280498EB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B286206-7284-42AC-95B3-16D32D7B1A25}" srcId="{427360EB-9D18-4943-9260-F21D0E14EF5B}" destId="{953E05D5-9090-41AC-BE9F-896252C4FBFD}" srcOrd="8" destOrd="0" parTransId="{1B028906-D9ED-4B53-A170-A1B36447EE4C}" sibTransId="{3FE83A44-F9ED-4BB0-92AD-487D67F64F06}"/>
    <dgm:cxn modelId="{C285B609-4FE5-4EBA-ACC3-12B0A7B5F797}" type="presOf" srcId="{08E5D895-2401-4B85-B5B8-1CD7E8FBC1EC}" destId="{1F013C25-5ACC-43BF-B24A-E2FC1CAE7147}" srcOrd="0" destOrd="0" presId="urn:microsoft.com/office/officeart/2016/7/layout/RepeatingBendingProcessNew"/>
    <dgm:cxn modelId="{086C890E-6553-4766-BCB9-C6BE4B7B07C4}" type="presOf" srcId="{4E1D0DCE-EEAE-4E25-A50D-0C6280498EBE}" destId="{CA654A69-0932-42DE-970E-034F96D2FD0F}" srcOrd="0" destOrd="0" presId="urn:microsoft.com/office/officeart/2016/7/layout/RepeatingBendingProcessNew"/>
    <dgm:cxn modelId="{C53B1A0F-016A-4F96-B748-AE82A67FCB07}" type="presOf" srcId="{37895FA5-7D82-4507-8BFF-FAA8F5203503}" destId="{5BB79C16-6209-42B8-BFB3-979830F51772}" srcOrd="1" destOrd="0" presId="urn:microsoft.com/office/officeart/2016/7/layout/RepeatingBendingProcessNew"/>
    <dgm:cxn modelId="{EAD61514-CF79-4D03-9564-DE6EDB3F9D9C}" type="presOf" srcId="{CCF211F8-0F94-47FE-89BA-5E018E5B2764}" destId="{CF0D4942-56DD-499B-B846-2A5DE13215C8}" srcOrd="0" destOrd="0" presId="urn:microsoft.com/office/officeart/2016/7/layout/RepeatingBendingProcessNew"/>
    <dgm:cxn modelId="{15C5F91B-77F2-489D-A8D5-24941CE70C78}" srcId="{427360EB-9D18-4943-9260-F21D0E14EF5B}" destId="{4E1D0DCE-EEAE-4E25-A50D-0C6280498EBE}" srcOrd="11" destOrd="0" parTransId="{74354BB8-E4EC-4F23-87A2-CCD787ECEFFB}" sibTransId="{C504F651-91E6-464E-8C6B-5268CE0FDB25}"/>
    <dgm:cxn modelId="{9245AE1D-8818-4220-A759-F362FA09AE66}" srcId="{427360EB-9D18-4943-9260-F21D0E14EF5B}" destId="{EDC7BB4D-118B-4E1F-8701-5D7B51734E5C}" srcOrd="5" destOrd="0" parTransId="{B5826601-AC52-4811-A331-DE1090B77C43}" sibTransId="{08E5D895-2401-4B85-B5B8-1CD7E8FBC1EC}"/>
    <dgm:cxn modelId="{C5AEB124-0364-47E3-B215-80CEE80701B2}" type="presOf" srcId="{158406DD-BCFA-4661-8709-A4F3ED53980E}" destId="{E775AF34-B70B-46BC-A7A7-B7194C6959DD}" srcOrd="1" destOrd="0" presId="urn:microsoft.com/office/officeart/2016/7/layout/RepeatingBendingProcessNew"/>
    <dgm:cxn modelId="{8EA8EA37-2DAD-4579-8597-8D8B5653A5D3}" type="presOf" srcId="{C2C054A8-18D5-42F2-BAD7-3FC8E0A34E89}" destId="{A22ED1CA-3CBF-4E8F-B9F9-B45547597EFC}" srcOrd="0" destOrd="0" presId="urn:microsoft.com/office/officeart/2016/7/layout/RepeatingBendingProcessNew"/>
    <dgm:cxn modelId="{F23CBB40-D65C-423D-AA7B-8A5BE4CC55B5}" srcId="{427360EB-9D18-4943-9260-F21D0E14EF5B}" destId="{51E2A81F-5005-4D89-8232-E44C1255F9C4}" srcOrd="9" destOrd="0" parTransId="{ED22C5A3-E413-4D77-A812-D747921B29AC}" sibTransId="{B2C608CA-B472-42E1-805C-293135287A47}"/>
    <dgm:cxn modelId="{66C4125B-93FE-4C31-B05A-7F786D742824}" type="presOf" srcId="{EDC7BB4D-118B-4E1F-8701-5D7B51734E5C}" destId="{607A0B4B-2AFA-41BB-A935-EF3827A1E286}" srcOrd="0" destOrd="0" presId="urn:microsoft.com/office/officeart/2016/7/layout/RepeatingBendingProcessNew"/>
    <dgm:cxn modelId="{BA841543-9877-4744-B205-CEC7C97AE41A}" type="presOf" srcId="{158406DD-BCFA-4661-8709-A4F3ED53980E}" destId="{70B40F2F-2FDF-496B-B607-8C4748E49B91}" srcOrd="0" destOrd="0" presId="urn:microsoft.com/office/officeart/2016/7/layout/RepeatingBendingProcessNew"/>
    <dgm:cxn modelId="{8D4EF668-C537-4C8B-932B-5EE295B80E15}" type="presOf" srcId="{802E3FFB-41CA-4181-8561-D85A81346932}" destId="{BF3AB09E-7690-405C-891F-B6612E0D33C8}" srcOrd="1" destOrd="0" presId="urn:microsoft.com/office/officeart/2016/7/layout/RepeatingBendingProcessNew"/>
    <dgm:cxn modelId="{09BF024B-1E5D-4AC4-A120-723F6E5E2052}" type="presOf" srcId="{321723BB-DB51-4A54-8245-BA312C550E12}" destId="{9B6C0B85-608E-40F3-B219-9C65B723CC93}" srcOrd="0" destOrd="0" presId="urn:microsoft.com/office/officeart/2016/7/layout/RepeatingBendingProcessNew"/>
    <dgm:cxn modelId="{D269584E-61D4-49EF-859F-649076635965}" type="presOf" srcId="{B2C608CA-B472-42E1-805C-293135287A47}" destId="{BF54F909-6F9D-4D7B-A8C5-021AF46824DD}" srcOrd="0" destOrd="0" presId="urn:microsoft.com/office/officeart/2016/7/layout/RepeatingBendingProcessNew"/>
    <dgm:cxn modelId="{A3AA6E52-28EE-4827-A8F3-8093EE2622A1}" type="presOf" srcId="{B2C608CA-B472-42E1-805C-293135287A47}" destId="{004FCE7F-FB73-4611-8D62-E0DC7441C955}" srcOrd="1" destOrd="0" presId="urn:microsoft.com/office/officeart/2016/7/layout/RepeatingBendingProcessNew"/>
    <dgm:cxn modelId="{ACAEB353-9068-44E6-9D57-44337364E15A}" type="presOf" srcId="{28C0F38D-D0FF-45F5-9A55-E4CCE5511585}" destId="{C0710183-7754-4AAE-903A-8595C908781D}" srcOrd="0" destOrd="0" presId="urn:microsoft.com/office/officeart/2016/7/layout/RepeatingBendingProcessNew"/>
    <dgm:cxn modelId="{89ED2D57-396A-47DA-901D-B2D79A9A9D83}" type="presOf" srcId="{EA815635-9ACD-41A3-A422-E60AA588F51F}" destId="{77F04626-8D53-4182-944E-0A3C4132C6E7}" srcOrd="1" destOrd="0" presId="urn:microsoft.com/office/officeart/2016/7/layout/RepeatingBendingProcessNew"/>
    <dgm:cxn modelId="{DF673577-D24B-4379-8864-39174CE793A1}" type="presOf" srcId="{7E94C330-A6CE-4422-BA5B-2F798C1D38DA}" destId="{75FFE680-A07E-47FB-A66A-52D8F3432B02}" srcOrd="1" destOrd="0" presId="urn:microsoft.com/office/officeart/2016/7/layout/RepeatingBendingProcessNew"/>
    <dgm:cxn modelId="{1C557B58-D149-4CE3-BF22-30463CECF909}" type="presOf" srcId="{CCF211F8-0F94-47FE-89BA-5E018E5B2764}" destId="{95B754F7-111A-43F0-97E7-C82EB69C8DEE}" srcOrd="1" destOrd="0" presId="urn:microsoft.com/office/officeart/2016/7/layout/RepeatingBendingProcessNew"/>
    <dgm:cxn modelId="{BC29F579-A95D-4539-9241-91DD0AA1AFBF}" type="presOf" srcId="{DB664F81-C4A0-4620-A38B-18DFF2370646}" destId="{CA2BEFE1-01CE-4ABB-8AE7-818EF4894E57}" srcOrd="1" destOrd="0" presId="urn:microsoft.com/office/officeart/2016/7/layout/RepeatingBendingProcessNew"/>
    <dgm:cxn modelId="{C6D1E07A-BBDD-4184-8EF3-8BB3AFC78EB0}" srcId="{427360EB-9D18-4943-9260-F21D0E14EF5B}" destId="{016B612C-8F59-44A8-A1F5-58AADC055211}" srcOrd="10" destOrd="0" parTransId="{27EEE80D-FCB8-4463-A506-353E6B002FE1}" sibTransId="{600B2091-8B21-40BA-9029-4755CA41D1F3}"/>
    <dgm:cxn modelId="{26CAB47C-B8E8-4378-936D-D25E00104AC3}" type="presOf" srcId="{600B2091-8B21-40BA-9029-4755CA41D1F3}" destId="{0602B93A-1BCD-4FBE-A645-294AA2FC0A93}" srcOrd="1" destOrd="0" presId="urn:microsoft.com/office/officeart/2016/7/layout/RepeatingBendingProcessNew"/>
    <dgm:cxn modelId="{2F2A9381-7AAD-429C-B803-6B1FA06B7079}" srcId="{427360EB-9D18-4943-9260-F21D0E14EF5B}" destId="{B1DD1C6E-CD06-4FD1-ACF1-9AA98F19413A}" srcOrd="0" destOrd="0" parTransId="{AD47F44C-3390-4AFA-A414-AC3376890ECE}" sibTransId="{7E94C330-A6CE-4422-BA5B-2F798C1D38DA}"/>
    <dgm:cxn modelId="{06470482-6475-49D5-B408-8DFC3B30DF34}" type="presOf" srcId="{2FCD7B00-02F5-4A58-844D-6A1AB7767479}" destId="{C7F7A8BE-A131-4167-B5B7-3E8C8141D015}" srcOrd="0" destOrd="0" presId="urn:microsoft.com/office/officeart/2016/7/layout/RepeatingBendingProcessNew"/>
    <dgm:cxn modelId="{2DC3AD82-B5E8-45B0-9DF3-944BA296FBFB}" srcId="{427360EB-9D18-4943-9260-F21D0E14EF5B}" destId="{28C0F38D-D0FF-45F5-9A55-E4CCE5511585}" srcOrd="3" destOrd="0" parTransId="{59BB6CBD-8D5F-43DB-B912-227D944B099C}" sibTransId="{EA815635-9ACD-41A3-A422-E60AA588F51F}"/>
    <dgm:cxn modelId="{28B1E584-46C2-4572-8738-5ECB0AE808BA}" type="presOf" srcId="{DB664F81-C4A0-4620-A38B-18DFF2370646}" destId="{1E3F793D-235E-48A8-9413-002524382DA3}" srcOrd="0" destOrd="0" presId="urn:microsoft.com/office/officeart/2016/7/layout/RepeatingBendingProcessNew"/>
    <dgm:cxn modelId="{C403818F-F2AA-4428-AD0A-AA6AF09D8868}" type="presOf" srcId="{3468DFD3-F181-4580-BEFA-6844DA29603B}" destId="{9274E4F3-A5CE-490C-B1D4-9A5376E35F8F}" srcOrd="0" destOrd="0" presId="urn:microsoft.com/office/officeart/2016/7/layout/RepeatingBendingProcessNew"/>
    <dgm:cxn modelId="{71EC5A9B-A077-4FD5-B463-81B6ECDAFF9E}" type="presOf" srcId="{953E05D5-9090-41AC-BE9F-896252C4FBFD}" destId="{58117EE9-9E61-42CF-802F-3D3991DFFF89}" srcOrd="0" destOrd="0" presId="urn:microsoft.com/office/officeart/2016/7/layout/RepeatingBendingProcessNew"/>
    <dgm:cxn modelId="{85AC52A8-52CD-4A56-813E-0DDB17506889}" srcId="{427360EB-9D18-4943-9260-F21D0E14EF5B}" destId="{321723BB-DB51-4A54-8245-BA312C550E12}" srcOrd="2" destOrd="0" parTransId="{48F579BA-2798-4B09-8F5B-29F89B4F14CD}" sibTransId="{CCF211F8-0F94-47FE-89BA-5E018E5B2764}"/>
    <dgm:cxn modelId="{014FF3A9-5657-4DC9-9568-03CC09295A4B}" type="presOf" srcId="{600B2091-8B21-40BA-9029-4755CA41D1F3}" destId="{B1652998-8B92-4B48-9618-E9DE15EBF104}" srcOrd="0" destOrd="0" presId="urn:microsoft.com/office/officeart/2016/7/layout/RepeatingBendingProcessNew"/>
    <dgm:cxn modelId="{08D16AAB-CA11-43EF-BA95-38DAEFDF5FF3}" type="presOf" srcId="{08E5D895-2401-4B85-B5B8-1CD7E8FBC1EC}" destId="{35A8D7A0-0B70-4E4A-982F-90E83225FE8E}" srcOrd="1" destOrd="0" presId="urn:microsoft.com/office/officeart/2016/7/layout/RepeatingBendingProcessNew"/>
    <dgm:cxn modelId="{685FF7C2-C43E-4B70-A8A2-6CA4ABD6DBE6}" type="presOf" srcId="{802E3FFB-41CA-4181-8561-D85A81346932}" destId="{8335C35A-8E9E-4A36-81C2-8A23B2ECBF03}" srcOrd="0" destOrd="0" presId="urn:microsoft.com/office/officeart/2016/7/layout/RepeatingBendingProcessNew"/>
    <dgm:cxn modelId="{0C6404C4-00D4-4950-B56D-AEA13F6B3E1F}" type="presOf" srcId="{3FE83A44-F9ED-4BB0-92AD-487D67F64F06}" destId="{310C5557-5DB0-4522-89CD-809CB7EBA9C5}" srcOrd="1" destOrd="0" presId="urn:microsoft.com/office/officeart/2016/7/layout/RepeatingBendingProcessNew"/>
    <dgm:cxn modelId="{0A4098C5-B7D7-49FB-A136-EE480A0DE362}" type="presOf" srcId="{B1DD1C6E-CD06-4FD1-ACF1-9AA98F19413A}" destId="{4B889555-8466-4490-8DC9-E1E92E73794E}" srcOrd="0" destOrd="0" presId="urn:microsoft.com/office/officeart/2016/7/layout/RepeatingBendingProcessNew"/>
    <dgm:cxn modelId="{B2C133C6-4A11-4EC1-8422-6060927FB8E2}" type="presOf" srcId="{EA815635-9ACD-41A3-A422-E60AA588F51F}" destId="{473A15B9-97B0-4C07-8C79-87163580726E}" srcOrd="0" destOrd="0" presId="urn:microsoft.com/office/officeart/2016/7/layout/RepeatingBendingProcessNew"/>
    <dgm:cxn modelId="{EDC604C9-2E36-4827-82C8-F5E9A040E79D}" type="presOf" srcId="{427360EB-9D18-4943-9260-F21D0E14EF5B}" destId="{1E455FE4-69AA-49EC-8891-2A31537715DF}" srcOrd="0" destOrd="0" presId="urn:microsoft.com/office/officeart/2016/7/layout/RepeatingBendingProcessNew"/>
    <dgm:cxn modelId="{313BD4D8-4A91-4B8F-BC95-D6A289B9BE45}" type="presOf" srcId="{3FE83A44-F9ED-4BB0-92AD-487D67F64F06}" destId="{35F2460F-D981-43D8-B4FF-4AB8AF7092A4}" srcOrd="0" destOrd="0" presId="urn:microsoft.com/office/officeart/2016/7/layout/RepeatingBendingProcessNew"/>
    <dgm:cxn modelId="{3CBCDDD8-7B94-4C3D-812B-BE2EF3C575E0}" srcId="{427360EB-9D18-4943-9260-F21D0E14EF5B}" destId="{537A4A9A-8A96-48AF-9B20-3EB1C8CD936B}" srcOrd="7" destOrd="0" parTransId="{1C3636D1-FF22-4EA8-B41C-9164FA383A4E}" sibTransId="{802E3FFB-41CA-4181-8561-D85A81346932}"/>
    <dgm:cxn modelId="{302398DC-560B-42EC-A33B-24CB4DE10E13}" type="presOf" srcId="{537A4A9A-8A96-48AF-9B20-3EB1C8CD936B}" destId="{42613628-D009-44B3-A137-4F483DA1C760}" srcOrd="0" destOrd="0" presId="urn:microsoft.com/office/officeart/2016/7/layout/RepeatingBendingProcessNew"/>
    <dgm:cxn modelId="{926225DE-7F9E-45AD-84D7-EBA4B0FAE219}" type="presOf" srcId="{016B612C-8F59-44A8-A1F5-58AADC055211}" destId="{76AABD6C-D9C9-443A-BCD5-349C5FBAEA0C}" srcOrd="0" destOrd="0" presId="urn:microsoft.com/office/officeart/2016/7/layout/RepeatingBendingProcessNew"/>
    <dgm:cxn modelId="{5DE7E2DF-79D9-41C1-BB57-8AFCF71A9C98}" srcId="{427360EB-9D18-4943-9260-F21D0E14EF5B}" destId="{C2C054A8-18D5-42F2-BAD7-3FC8E0A34E89}" srcOrd="1" destOrd="0" parTransId="{E9365522-19F7-47EC-A411-B88A7CF98D92}" sibTransId="{DB664F81-C4A0-4620-A38B-18DFF2370646}"/>
    <dgm:cxn modelId="{D18CEBE2-3A6B-489F-BA35-092E0D763354}" type="presOf" srcId="{37895FA5-7D82-4507-8BFF-FAA8F5203503}" destId="{2BD0BB13-09C9-4741-8CD6-3D10CEEBB3AE}" srcOrd="0" destOrd="0" presId="urn:microsoft.com/office/officeart/2016/7/layout/RepeatingBendingProcessNew"/>
    <dgm:cxn modelId="{6E53AEE3-DF0E-40C9-BD21-7BE23CA25EE1}" type="presOf" srcId="{51E2A81F-5005-4D89-8232-E44C1255F9C4}" destId="{9B07FE1D-3E47-4413-83B2-89D3E55AD720}" srcOrd="0" destOrd="0" presId="urn:microsoft.com/office/officeart/2016/7/layout/RepeatingBendingProcessNew"/>
    <dgm:cxn modelId="{1E4B1FED-0ABC-43B3-8FF7-81970172FC90}" srcId="{427360EB-9D18-4943-9260-F21D0E14EF5B}" destId="{3468DFD3-F181-4580-BEFA-6844DA29603B}" srcOrd="4" destOrd="0" parTransId="{E0F47314-B979-4F3C-8961-1AB4E7A24846}" sibTransId="{158406DD-BCFA-4661-8709-A4F3ED53980E}"/>
    <dgm:cxn modelId="{B22768EE-63E1-4269-8912-FAC51EB9166D}" type="presOf" srcId="{7E94C330-A6CE-4422-BA5B-2F798C1D38DA}" destId="{C3933D9B-56C8-4CE5-A605-2D470066D9BA}" srcOrd="0" destOrd="0" presId="urn:microsoft.com/office/officeart/2016/7/layout/RepeatingBendingProcessNew"/>
    <dgm:cxn modelId="{73169CF8-460C-4D86-92FC-BA700B536724}" srcId="{427360EB-9D18-4943-9260-F21D0E14EF5B}" destId="{2FCD7B00-02F5-4A58-844D-6A1AB7767479}" srcOrd="6" destOrd="0" parTransId="{AA27621F-6DE9-4781-83BB-283F195F01A8}" sibTransId="{37895FA5-7D82-4507-8BFF-FAA8F5203503}"/>
    <dgm:cxn modelId="{3B422AAE-9237-4775-AF91-2E395C43466F}" type="presParOf" srcId="{1E455FE4-69AA-49EC-8891-2A31537715DF}" destId="{4B889555-8466-4490-8DC9-E1E92E73794E}" srcOrd="0" destOrd="0" presId="urn:microsoft.com/office/officeart/2016/7/layout/RepeatingBendingProcessNew"/>
    <dgm:cxn modelId="{0BA6EB1A-ED50-495D-B0D2-642359F19912}" type="presParOf" srcId="{1E455FE4-69AA-49EC-8891-2A31537715DF}" destId="{C3933D9B-56C8-4CE5-A605-2D470066D9BA}" srcOrd="1" destOrd="0" presId="urn:microsoft.com/office/officeart/2016/7/layout/RepeatingBendingProcessNew"/>
    <dgm:cxn modelId="{31D8436A-D8F5-4F74-B8F3-A1B27C830008}" type="presParOf" srcId="{C3933D9B-56C8-4CE5-A605-2D470066D9BA}" destId="{75FFE680-A07E-47FB-A66A-52D8F3432B02}" srcOrd="0" destOrd="0" presId="urn:microsoft.com/office/officeart/2016/7/layout/RepeatingBendingProcessNew"/>
    <dgm:cxn modelId="{4AC14D45-8AC8-44CA-A69E-1932479ACA87}" type="presParOf" srcId="{1E455FE4-69AA-49EC-8891-2A31537715DF}" destId="{A22ED1CA-3CBF-4E8F-B9F9-B45547597EFC}" srcOrd="2" destOrd="0" presId="urn:microsoft.com/office/officeart/2016/7/layout/RepeatingBendingProcessNew"/>
    <dgm:cxn modelId="{5FCD10BD-3E93-46E1-8153-61A5BC2FCB70}" type="presParOf" srcId="{1E455FE4-69AA-49EC-8891-2A31537715DF}" destId="{1E3F793D-235E-48A8-9413-002524382DA3}" srcOrd="3" destOrd="0" presId="urn:microsoft.com/office/officeart/2016/7/layout/RepeatingBendingProcessNew"/>
    <dgm:cxn modelId="{452F8CB6-FFCA-4CC0-8216-C867B752F7A0}" type="presParOf" srcId="{1E3F793D-235E-48A8-9413-002524382DA3}" destId="{CA2BEFE1-01CE-4ABB-8AE7-818EF4894E57}" srcOrd="0" destOrd="0" presId="urn:microsoft.com/office/officeart/2016/7/layout/RepeatingBendingProcessNew"/>
    <dgm:cxn modelId="{9DD58E7A-73B4-4606-BF84-8C17A9336AC7}" type="presParOf" srcId="{1E455FE4-69AA-49EC-8891-2A31537715DF}" destId="{9B6C0B85-608E-40F3-B219-9C65B723CC93}" srcOrd="4" destOrd="0" presId="urn:microsoft.com/office/officeart/2016/7/layout/RepeatingBendingProcessNew"/>
    <dgm:cxn modelId="{16562246-D3F9-4CC3-82FC-AC8978986D59}" type="presParOf" srcId="{1E455FE4-69AA-49EC-8891-2A31537715DF}" destId="{CF0D4942-56DD-499B-B846-2A5DE13215C8}" srcOrd="5" destOrd="0" presId="urn:microsoft.com/office/officeart/2016/7/layout/RepeatingBendingProcessNew"/>
    <dgm:cxn modelId="{78AC3C75-25C7-4724-9233-2155986AD59A}" type="presParOf" srcId="{CF0D4942-56DD-499B-B846-2A5DE13215C8}" destId="{95B754F7-111A-43F0-97E7-C82EB69C8DEE}" srcOrd="0" destOrd="0" presId="urn:microsoft.com/office/officeart/2016/7/layout/RepeatingBendingProcessNew"/>
    <dgm:cxn modelId="{5988869F-E326-48B9-A6F1-8373D1CDAFC7}" type="presParOf" srcId="{1E455FE4-69AA-49EC-8891-2A31537715DF}" destId="{C0710183-7754-4AAE-903A-8595C908781D}" srcOrd="6" destOrd="0" presId="urn:microsoft.com/office/officeart/2016/7/layout/RepeatingBendingProcessNew"/>
    <dgm:cxn modelId="{ED2A460C-DFD3-43FE-AEF6-40B00DE610C0}" type="presParOf" srcId="{1E455FE4-69AA-49EC-8891-2A31537715DF}" destId="{473A15B9-97B0-4C07-8C79-87163580726E}" srcOrd="7" destOrd="0" presId="urn:microsoft.com/office/officeart/2016/7/layout/RepeatingBendingProcessNew"/>
    <dgm:cxn modelId="{6F2022F0-AD8C-46DB-8588-F05CB8721200}" type="presParOf" srcId="{473A15B9-97B0-4C07-8C79-87163580726E}" destId="{77F04626-8D53-4182-944E-0A3C4132C6E7}" srcOrd="0" destOrd="0" presId="urn:microsoft.com/office/officeart/2016/7/layout/RepeatingBendingProcessNew"/>
    <dgm:cxn modelId="{BFBD8BF8-7A3D-40E7-AF69-50CA99A030D4}" type="presParOf" srcId="{1E455FE4-69AA-49EC-8891-2A31537715DF}" destId="{9274E4F3-A5CE-490C-B1D4-9A5376E35F8F}" srcOrd="8" destOrd="0" presId="urn:microsoft.com/office/officeart/2016/7/layout/RepeatingBendingProcessNew"/>
    <dgm:cxn modelId="{376E80CD-B066-42DD-8A66-0BC00DA54134}" type="presParOf" srcId="{1E455FE4-69AA-49EC-8891-2A31537715DF}" destId="{70B40F2F-2FDF-496B-B607-8C4748E49B91}" srcOrd="9" destOrd="0" presId="urn:microsoft.com/office/officeart/2016/7/layout/RepeatingBendingProcessNew"/>
    <dgm:cxn modelId="{F716A5AB-0ACA-47EC-BE88-D18AF590FD40}" type="presParOf" srcId="{70B40F2F-2FDF-496B-B607-8C4748E49B91}" destId="{E775AF34-B70B-46BC-A7A7-B7194C6959DD}" srcOrd="0" destOrd="0" presId="urn:microsoft.com/office/officeart/2016/7/layout/RepeatingBendingProcessNew"/>
    <dgm:cxn modelId="{B8891AB7-4D5D-46C0-9BF8-40CB6008EC43}" type="presParOf" srcId="{1E455FE4-69AA-49EC-8891-2A31537715DF}" destId="{607A0B4B-2AFA-41BB-A935-EF3827A1E286}" srcOrd="10" destOrd="0" presId="urn:microsoft.com/office/officeart/2016/7/layout/RepeatingBendingProcessNew"/>
    <dgm:cxn modelId="{BC8A8D61-724A-4464-A8E8-43C400B15BAA}" type="presParOf" srcId="{1E455FE4-69AA-49EC-8891-2A31537715DF}" destId="{1F013C25-5ACC-43BF-B24A-E2FC1CAE7147}" srcOrd="11" destOrd="0" presId="urn:microsoft.com/office/officeart/2016/7/layout/RepeatingBendingProcessNew"/>
    <dgm:cxn modelId="{4D297627-A224-498E-B487-7706CDAC3685}" type="presParOf" srcId="{1F013C25-5ACC-43BF-B24A-E2FC1CAE7147}" destId="{35A8D7A0-0B70-4E4A-982F-90E83225FE8E}" srcOrd="0" destOrd="0" presId="urn:microsoft.com/office/officeart/2016/7/layout/RepeatingBendingProcessNew"/>
    <dgm:cxn modelId="{9A7F5A56-B601-4229-9912-39F39E7EDA3E}" type="presParOf" srcId="{1E455FE4-69AA-49EC-8891-2A31537715DF}" destId="{C7F7A8BE-A131-4167-B5B7-3E8C8141D015}" srcOrd="12" destOrd="0" presId="urn:microsoft.com/office/officeart/2016/7/layout/RepeatingBendingProcessNew"/>
    <dgm:cxn modelId="{A36759AA-5A68-48D4-950B-493F9575ECE3}" type="presParOf" srcId="{1E455FE4-69AA-49EC-8891-2A31537715DF}" destId="{2BD0BB13-09C9-4741-8CD6-3D10CEEBB3AE}" srcOrd="13" destOrd="0" presId="urn:microsoft.com/office/officeart/2016/7/layout/RepeatingBendingProcessNew"/>
    <dgm:cxn modelId="{FDFC0C7E-524C-4932-94BD-9245ABE2E0A3}" type="presParOf" srcId="{2BD0BB13-09C9-4741-8CD6-3D10CEEBB3AE}" destId="{5BB79C16-6209-42B8-BFB3-979830F51772}" srcOrd="0" destOrd="0" presId="urn:microsoft.com/office/officeart/2016/7/layout/RepeatingBendingProcessNew"/>
    <dgm:cxn modelId="{3FF14531-17C9-4B84-94C0-A597A97700CA}" type="presParOf" srcId="{1E455FE4-69AA-49EC-8891-2A31537715DF}" destId="{42613628-D009-44B3-A137-4F483DA1C760}" srcOrd="14" destOrd="0" presId="urn:microsoft.com/office/officeart/2016/7/layout/RepeatingBendingProcessNew"/>
    <dgm:cxn modelId="{8927727A-2F5C-4795-960D-4495B44CF73C}" type="presParOf" srcId="{1E455FE4-69AA-49EC-8891-2A31537715DF}" destId="{8335C35A-8E9E-4A36-81C2-8A23B2ECBF03}" srcOrd="15" destOrd="0" presId="urn:microsoft.com/office/officeart/2016/7/layout/RepeatingBendingProcessNew"/>
    <dgm:cxn modelId="{4361CACB-5DD7-4161-861D-F4BB4A40A38A}" type="presParOf" srcId="{8335C35A-8E9E-4A36-81C2-8A23B2ECBF03}" destId="{BF3AB09E-7690-405C-891F-B6612E0D33C8}" srcOrd="0" destOrd="0" presId="urn:microsoft.com/office/officeart/2016/7/layout/RepeatingBendingProcessNew"/>
    <dgm:cxn modelId="{41691A6C-F310-44EA-9438-BFE2F44123A1}" type="presParOf" srcId="{1E455FE4-69AA-49EC-8891-2A31537715DF}" destId="{58117EE9-9E61-42CF-802F-3D3991DFFF89}" srcOrd="16" destOrd="0" presId="urn:microsoft.com/office/officeart/2016/7/layout/RepeatingBendingProcessNew"/>
    <dgm:cxn modelId="{831E936E-46BE-49C2-B887-FD4F47F6138F}" type="presParOf" srcId="{1E455FE4-69AA-49EC-8891-2A31537715DF}" destId="{35F2460F-D981-43D8-B4FF-4AB8AF7092A4}" srcOrd="17" destOrd="0" presId="urn:microsoft.com/office/officeart/2016/7/layout/RepeatingBendingProcessNew"/>
    <dgm:cxn modelId="{7E776F27-6401-4824-927C-BF6D21E2FCE0}" type="presParOf" srcId="{35F2460F-D981-43D8-B4FF-4AB8AF7092A4}" destId="{310C5557-5DB0-4522-89CD-809CB7EBA9C5}" srcOrd="0" destOrd="0" presId="urn:microsoft.com/office/officeart/2016/7/layout/RepeatingBendingProcessNew"/>
    <dgm:cxn modelId="{E75A9177-42BD-407C-A270-793BEFDED529}" type="presParOf" srcId="{1E455FE4-69AA-49EC-8891-2A31537715DF}" destId="{9B07FE1D-3E47-4413-83B2-89D3E55AD720}" srcOrd="18" destOrd="0" presId="urn:microsoft.com/office/officeart/2016/7/layout/RepeatingBendingProcessNew"/>
    <dgm:cxn modelId="{31450F3B-4C21-4313-A0A6-1AEA22620A01}" type="presParOf" srcId="{1E455FE4-69AA-49EC-8891-2A31537715DF}" destId="{BF54F909-6F9D-4D7B-A8C5-021AF46824DD}" srcOrd="19" destOrd="0" presId="urn:microsoft.com/office/officeart/2016/7/layout/RepeatingBendingProcessNew"/>
    <dgm:cxn modelId="{E00B58B5-F681-4784-86DC-8324402CDA22}" type="presParOf" srcId="{BF54F909-6F9D-4D7B-A8C5-021AF46824DD}" destId="{004FCE7F-FB73-4611-8D62-E0DC7441C955}" srcOrd="0" destOrd="0" presId="urn:microsoft.com/office/officeart/2016/7/layout/RepeatingBendingProcessNew"/>
    <dgm:cxn modelId="{1BFB3190-378C-47F3-807B-3EB8B490D01A}" type="presParOf" srcId="{1E455FE4-69AA-49EC-8891-2A31537715DF}" destId="{76AABD6C-D9C9-443A-BCD5-349C5FBAEA0C}" srcOrd="20" destOrd="0" presId="urn:microsoft.com/office/officeart/2016/7/layout/RepeatingBendingProcessNew"/>
    <dgm:cxn modelId="{CBC1C648-E955-4EBC-91AC-2234ADCDD0A0}" type="presParOf" srcId="{1E455FE4-69AA-49EC-8891-2A31537715DF}" destId="{B1652998-8B92-4B48-9618-E9DE15EBF104}" srcOrd="21" destOrd="0" presId="urn:microsoft.com/office/officeart/2016/7/layout/RepeatingBendingProcessNew"/>
    <dgm:cxn modelId="{02666027-0941-42A4-AC3C-E813848D6830}" type="presParOf" srcId="{B1652998-8B92-4B48-9618-E9DE15EBF104}" destId="{0602B93A-1BCD-4FBE-A645-294AA2FC0A93}" srcOrd="0" destOrd="0" presId="urn:microsoft.com/office/officeart/2016/7/layout/RepeatingBendingProcessNew"/>
    <dgm:cxn modelId="{0FAD0D4F-3A4C-4BCE-A369-0FCD22DB1713}" type="presParOf" srcId="{1E455FE4-69AA-49EC-8891-2A31537715DF}" destId="{CA654A69-0932-42DE-970E-034F96D2FD0F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B2CC-8625-444B-8FE9-109F3DFA1BA2}">
      <dsp:nvSpPr>
        <dsp:cNvPr id="0" name=""/>
        <dsp:cNvSpPr/>
      </dsp:nvSpPr>
      <dsp:spPr>
        <a:xfrm>
          <a:off x="274587" y="195"/>
          <a:ext cx="2661941" cy="1597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Triggers</a:t>
          </a:r>
          <a:endParaRPr lang="en-US" sz="2100" kern="1200"/>
        </a:p>
      </dsp:txBody>
      <dsp:txXfrm>
        <a:off x="274587" y="195"/>
        <a:ext cx="2661941" cy="1597164"/>
      </dsp:txXfrm>
    </dsp:sp>
    <dsp:sp modelId="{BF86D00A-46CD-402B-B046-CCB5F80AD831}">
      <dsp:nvSpPr>
        <dsp:cNvPr id="0" name=""/>
        <dsp:cNvSpPr/>
      </dsp:nvSpPr>
      <dsp:spPr>
        <a:xfrm>
          <a:off x="3202723" y="195"/>
          <a:ext cx="2661941" cy="1597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Kopieergedrag</a:t>
          </a:r>
          <a:endParaRPr lang="en-US" sz="2100" kern="1200"/>
        </a:p>
      </dsp:txBody>
      <dsp:txXfrm>
        <a:off x="3202723" y="195"/>
        <a:ext cx="2661941" cy="1597164"/>
      </dsp:txXfrm>
    </dsp:sp>
    <dsp:sp modelId="{DEB90852-C0BA-4B2A-9568-4D5930A3827A}">
      <dsp:nvSpPr>
        <dsp:cNvPr id="0" name=""/>
        <dsp:cNvSpPr/>
      </dsp:nvSpPr>
      <dsp:spPr>
        <a:xfrm>
          <a:off x="274587" y="1863554"/>
          <a:ext cx="2661941" cy="1597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/>
            <a:t>Normalisering</a:t>
          </a:r>
          <a:endParaRPr lang="en-US" sz="2100" kern="1200"/>
        </a:p>
      </dsp:txBody>
      <dsp:txXfrm>
        <a:off x="274587" y="1863554"/>
        <a:ext cx="2661941" cy="1597164"/>
      </dsp:txXfrm>
    </dsp:sp>
    <dsp:sp modelId="{861B5E01-FD45-4F2D-A433-D96C75C660F0}">
      <dsp:nvSpPr>
        <dsp:cNvPr id="0" name=""/>
        <dsp:cNvSpPr/>
      </dsp:nvSpPr>
      <dsp:spPr>
        <a:xfrm>
          <a:off x="3202723" y="1863554"/>
          <a:ext cx="2661941" cy="1597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Identiteitsvorming</a:t>
          </a:r>
          <a:endParaRPr lang="en-US" sz="2100" kern="1200" dirty="0"/>
        </a:p>
      </dsp:txBody>
      <dsp:txXfrm>
        <a:off x="3202723" y="1863554"/>
        <a:ext cx="2661941" cy="1597164"/>
      </dsp:txXfrm>
    </dsp:sp>
    <dsp:sp modelId="{89FF043E-6BA1-4349-98F7-D1354A794C51}">
      <dsp:nvSpPr>
        <dsp:cNvPr id="0" name=""/>
        <dsp:cNvSpPr/>
      </dsp:nvSpPr>
      <dsp:spPr>
        <a:xfrm>
          <a:off x="274587" y="3726913"/>
          <a:ext cx="2661941" cy="1597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Negatief over hulpverlening</a:t>
          </a:r>
        </a:p>
      </dsp:txBody>
      <dsp:txXfrm>
        <a:off x="274587" y="3726913"/>
        <a:ext cx="2661941" cy="1597164"/>
      </dsp:txXfrm>
    </dsp:sp>
    <dsp:sp modelId="{9F3529D3-0B48-4EEB-B2BA-F41F6A93E5E7}">
      <dsp:nvSpPr>
        <dsp:cNvPr id="0" name=""/>
        <dsp:cNvSpPr/>
      </dsp:nvSpPr>
      <dsp:spPr>
        <a:xfrm>
          <a:off x="3202723" y="3726913"/>
          <a:ext cx="2661941" cy="1597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Privacygevoelige content</a:t>
          </a:r>
        </a:p>
      </dsp:txBody>
      <dsp:txXfrm>
        <a:off x="3202723" y="3726913"/>
        <a:ext cx="2661941" cy="159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140BA-6DA5-4F19-A3D1-A17E02859E3F}">
      <dsp:nvSpPr>
        <dsp:cNvPr id="0" name=""/>
        <dsp:cNvSpPr/>
      </dsp:nvSpPr>
      <dsp:spPr>
        <a:xfrm>
          <a:off x="749" y="762356"/>
          <a:ext cx="2922739" cy="1753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/>
            <a:t>Doorbreken taboe</a:t>
          </a:r>
          <a:endParaRPr lang="en-US" sz="3100" kern="1200"/>
        </a:p>
      </dsp:txBody>
      <dsp:txXfrm>
        <a:off x="749" y="762356"/>
        <a:ext cx="2922739" cy="1753643"/>
      </dsp:txXfrm>
    </dsp:sp>
    <dsp:sp modelId="{B907C6C1-BB81-4185-916E-58A9A55A6F08}">
      <dsp:nvSpPr>
        <dsp:cNvPr id="0" name=""/>
        <dsp:cNvSpPr/>
      </dsp:nvSpPr>
      <dsp:spPr>
        <a:xfrm>
          <a:off x="3215762" y="762356"/>
          <a:ext cx="2922739" cy="1753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/>
            <a:t>Vermindering eenzaamheid</a:t>
          </a:r>
          <a:endParaRPr lang="en-US" sz="3100" kern="1200"/>
        </a:p>
      </dsp:txBody>
      <dsp:txXfrm>
        <a:off x="3215762" y="762356"/>
        <a:ext cx="2922739" cy="1753643"/>
      </dsp:txXfrm>
    </dsp:sp>
    <dsp:sp modelId="{A6014970-4986-411B-9868-64E44D034F46}">
      <dsp:nvSpPr>
        <dsp:cNvPr id="0" name=""/>
        <dsp:cNvSpPr/>
      </dsp:nvSpPr>
      <dsp:spPr>
        <a:xfrm>
          <a:off x="749" y="2808273"/>
          <a:ext cx="2922739" cy="1753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dirty="0"/>
            <a:t>(H)Erkenning en steun</a:t>
          </a:r>
          <a:endParaRPr lang="en-US" sz="3100" kern="1200" dirty="0"/>
        </a:p>
      </dsp:txBody>
      <dsp:txXfrm>
        <a:off x="749" y="2808273"/>
        <a:ext cx="2922739" cy="1753643"/>
      </dsp:txXfrm>
    </dsp:sp>
    <dsp:sp modelId="{5E86A59D-DF7F-4768-9B6A-DBA9371E8029}">
      <dsp:nvSpPr>
        <dsp:cNvPr id="0" name=""/>
        <dsp:cNvSpPr/>
      </dsp:nvSpPr>
      <dsp:spPr>
        <a:xfrm>
          <a:off x="3215762" y="2808273"/>
          <a:ext cx="2922739" cy="1753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/>
            <a:t>(Psycho) Educatie</a:t>
          </a:r>
          <a:endParaRPr lang="en-US" sz="3100" kern="1200"/>
        </a:p>
      </dsp:txBody>
      <dsp:txXfrm>
        <a:off x="3215762" y="2808273"/>
        <a:ext cx="2922739" cy="1753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3D9B-56C8-4CE5-A605-2D470066D9BA}">
      <dsp:nvSpPr>
        <dsp:cNvPr id="0" name=""/>
        <dsp:cNvSpPr/>
      </dsp:nvSpPr>
      <dsp:spPr>
        <a:xfrm>
          <a:off x="1788096" y="475610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1081" y="519348"/>
        <a:ext cx="19819" cy="3963"/>
      </dsp:txXfrm>
    </dsp:sp>
    <dsp:sp modelId="{4B889555-8466-4490-8DC9-E1E92E73794E}">
      <dsp:nvSpPr>
        <dsp:cNvPr id="0" name=""/>
        <dsp:cNvSpPr/>
      </dsp:nvSpPr>
      <dsp:spPr>
        <a:xfrm>
          <a:off x="66466" y="430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Instagram</a:t>
          </a:r>
        </a:p>
      </dsp:txBody>
      <dsp:txXfrm>
        <a:off x="66466" y="4301"/>
        <a:ext cx="1723429" cy="1034057"/>
      </dsp:txXfrm>
    </dsp:sp>
    <dsp:sp modelId="{1E3F793D-235E-48A8-9413-002524382DA3}">
      <dsp:nvSpPr>
        <dsp:cNvPr id="0" name=""/>
        <dsp:cNvSpPr/>
      </dsp:nvSpPr>
      <dsp:spPr>
        <a:xfrm>
          <a:off x="3907914" y="475610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80899" y="519348"/>
        <a:ext cx="19819" cy="3963"/>
      </dsp:txXfrm>
    </dsp:sp>
    <dsp:sp modelId="{A22ED1CA-3CBF-4E8F-B9F9-B45547597EFC}">
      <dsp:nvSpPr>
        <dsp:cNvPr id="0" name=""/>
        <dsp:cNvSpPr/>
      </dsp:nvSpPr>
      <dsp:spPr>
        <a:xfrm>
          <a:off x="2186285" y="430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Ontstaan</a:t>
          </a:r>
          <a:endParaRPr lang="en-US" sz="1900" kern="1200" dirty="0"/>
        </a:p>
      </dsp:txBody>
      <dsp:txXfrm>
        <a:off x="2186285" y="4301"/>
        <a:ext cx="1723429" cy="1034057"/>
      </dsp:txXfrm>
    </dsp:sp>
    <dsp:sp modelId="{CF0D4942-56DD-499B-B846-2A5DE13215C8}">
      <dsp:nvSpPr>
        <dsp:cNvPr id="0" name=""/>
        <dsp:cNvSpPr/>
      </dsp:nvSpPr>
      <dsp:spPr>
        <a:xfrm>
          <a:off x="928181" y="1036558"/>
          <a:ext cx="4239637" cy="365788"/>
        </a:xfrm>
        <a:custGeom>
          <a:avLst/>
          <a:gdLst/>
          <a:ahLst/>
          <a:cxnLst/>
          <a:rect l="0" t="0" r="0" b="0"/>
          <a:pathLst>
            <a:path>
              <a:moveTo>
                <a:pt x="4239637" y="0"/>
              </a:moveTo>
              <a:lnTo>
                <a:pt x="4239637" y="199994"/>
              </a:lnTo>
              <a:lnTo>
                <a:pt x="0" y="199994"/>
              </a:lnTo>
              <a:lnTo>
                <a:pt x="0" y="36578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1546" y="1217471"/>
        <a:ext cx="212906" cy="3963"/>
      </dsp:txXfrm>
    </dsp:sp>
    <dsp:sp modelId="{9B6C0B85-608E-40F3-B219-9C65B723CC93}">
      <dsp:nvSpPr>
        <dsp:cNvPr id="0" name=""/>
        <dsp:cNvSpPr/>
      </dsp:nvSpPr>
      <dsp:spPr>
        <a:xfrm>
          <a:off x="4306103" y="430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Wat levert het op</a:t>
          </a:r>
          <a:endParaRPr lang="en-US" sz="1900" kern="1200"/>
        </a:p>
      </dsp:txBody>
      <dsp:txXfrm>
        <a:off x="4306103" y="4301"/>
        <a:ext cx="1723429" cy="1034057"/>
      </dsp:txXfrm>
    </dsp:sp>
    <dsp:sp modelId="{473A15B9-97B0-4C07-8C79-87163580726E}">
      <dsp:nvSpPr>
        <dsp:cNvPr id="0" name=""/>
        <dsp:cNvSpPr/>
      </dsp:nvSpPr>
      <dsp:spPr>
        <a:xfrm>
          <a:off x="1788096" y="1906056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1081" y="1949794"/>
        <a:ext cx="19819" cy="3963"/>
      </dsp:txXfrm>
    </dsp:sp>
    <dsp:sp modelId="{C0710183-7754-4AAE-903A-8595C908781D}">
      <dsp:nvSpPr>
        <dsp:cNvPr id="0" name=""/>
        <dsp:cNvSpPr/>
      </dsp:nvSpPr>
      <dsp:spPr>
        <a:xfrm>
          <a:off x="66466" y="1434747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Invloed op volgers</a:t>
          </a:r>
          <a:endParaRPr lang="en-US" sz="1900" kern="1200"/>
        </a:p>
      </dsp:txBody>
      <dsp:txXfrm>
        <a:off x="66466" y="1434747"/>
        <a:ext cx="1723429" cy="1034057"/>
      </dsp:txXfrm>
    </dsp:sp>
    <dsp:sp modelId="{70B40F2F-2FDF-496B-B607-8C4748E49B91}">
      <dsp:nvSpPr>
        <dsp:cNvPr id="0" name=""/>
        <dsp:cNvSpPr/>
      </dsp:nvSpPr>
      <dsp:spPr>
        <a:xfrm>
          <a:off x="3907914" y="1906056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0899" y="1949794"/>
        <a:ext cx="19819" cy="3963"/>
      </dsp:txXfrm>
    </dsp:sp>
    <dsp:sp modelId="{9274E4F3-A5CE-490C-B1D4-9A5376E35F8F}">
      <dsp:nvSpPr>
        <dsp:cNvPr id="0" name=""/>
        <dsp:cNvSpPr/>
      </dsp:nvSpPr>
      <dsp:spPr>
        <a:xfrm>
          <a:off x="2186285" y="1434747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Likes en nieuwe volgers</a:t>
          </a:r>
          <a:endParaRPr lang="en-US" sz="1900" kern="1200"/>
        </a:p>
      </dsp:txBody>
      <dsp:txXfrm>
        <a:off x="2186285" y="1434747"/>
        <a:ext cx="1723429" cy="1034057"/>
      </dsp:txXfrm>
    </dsp:sp>
    <dsp:sp modelId="{1F013C25-5ACC-43BF-B24A-E2FC1CAE7147}">
      <dsp:nvSpPr>
        <dsp:cNvPr id="0" name=""/>
        <dsp:cNvSpPr/>
      </dsp:nvSpPr>
      <dsp:spPr>
        <a:xfrm>
          <a:off x="928181" y="2467005"/>
          <a:ext cx="4239637" cy="365788"/>
        </a:xfrm>
        <a:custGeom>
          <a:avLst/>
          <a:gdLst/>
          <a:ahLst/>
          <a:cxnLst/>
          <a:rect l="0" t="0" r="0" b="0"/>
          <a:pathLst>
            <a:path>
              <a:moveTo>
                <a:pt x="4239637" y="0"/>
              </a:moveTo>
              <a:lnTo>
                <a:pt x="4239637" y="199994"/>
              </a:lnTo>
              <a:lnTo>
                <a:pt x="0" y="199994"/>
              </a:lnTo>
              <a:lnTo>
                <a:pt x="0" y="36578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1546" y="2647918"/>
        <a:ext cx="212906" cy="3963"/>
      </dsp:txXfrm>
    </dsp:sp>
    <dsp:sp modelId="{607A0B4B-2AFA-41BB-A935-EF3827A1E286}">
      <dsp:nvSpPr>
        <dsp:cNvPr id="0" name=""/>
        <dsp:cNvSpPr/>
      </dsp:nvSpPr>
      <dsp:spPr>
        <a:xfrm>
          <a:off x="4306103" y="1434747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Grenzen</a:t>
          </a:r>
          <a:endParaRPr lang="en-US" sz="1900" kern="1200"/>
        </a:p>
      </dsp:txBody>
      <dsp:txXfrm>
        <a:off x="4306103" y="1434747"/>
        <a:ext cx="1723429" cy="1034057"/>
      </dsp:txXfrm>
    </dsp:sp>
    <dsp:sp modelId="{2BD0BB13-09C9-4741-8CD6-3D10CEEBB3AE}">
      <dsp:nvSpPr>
        <dsp:cNvPr id="0" name=""/>
        <dsp:cNvSpPr/>
      </dsp:nvSpPr>
      <dsp:spPr>
        <a:xfrm>
          <a:off x="1788096" y="3336503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1081" y="3380241"/>
        <a:ext cx="19819" cy="3963"/>
      </dsp:txXfrm>
    </dsp:sp>
    <dsp:sp modelId="{C7F7A8BE-A131-4167-B5B7-3E8C8141D015}">
      <dsp:nvSpPr>
        <dsp:cNvPr id="0" name=""/>
        <dsp:cNvSpPr/>
      </dsp:nvSpPr>
      <dsp:spPr>
        <a:xfrm>
          <a:off x="66466" y="2865194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Reacties uit de omgeving</a:t>
          </a:r>
          <a:endParaRPr lang="en-US" sz="1900" kern="1200" dirty="0"/>
        </a:p>
      </dsp:txBody>
      <dsp:txXfrm>
        <a:off x="66466" y="2865194"/>
        <a:ext cx="1723429" cy="1034057"/>
      </dsp:txXfrm>
    </dsp:sp>
    <dsp:sp modelId="{8335C35A-8E9E-4A36-81C2-8A23B2ECBF03}">
      <dsp:nvSpPr>
        <dsp:cNvPr id="0" name=""/>
        <dsp:cNvSpPr/>
      </dsp:nvSpPr>
      <dsp:spPr>
        <a:xfrm>
          <a:off x="3907914" y="3336503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80899" y="3380241"/>
        <a:ext cx="19819" cy="3963"/>
      </dsp:txXfrm>
    </dsp:sp>
    <dsp:sp modelId="{42613628-D009-44B3-A137-4F483DA1C760}">
      <dsp:nvSpPr>
        <dsp:cNvPr id="0" name=""/>
        <dsp:cNvSpPr/>
      </dsp:nvSpPr>
      <dsp:spPr>
        <a:xfrm>
          <a:off x="2186285" y="2865194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Regels GGZ</a:t>
          </a:r>
        </a:p>
      </dsp:txBody>
      <dsp:txXfrm>
        <a:off x="2186285" y="2865194"/>
        <a:ext cx="1723429" cy="1034057"/>
      </dsp:txXfrm>
    </dsp:sp>
    <dsp:sp modelId="{35F2460F-D981-43D8-B4FF-4AB8AF7092A4}">
      <dsp:nvSpPr>
        <dsp:cNvPr id="0" name=""/>
        <dsp:cNvSpPr/>
      </dsp:nvSpPr>
      <dsp:spPr>
        <a:xfrm>
          <a:off x="928181" y="3897452"/>
          <a:ext cx="4239637" cy="365788"/>
        </a:xfrm>
        <a:custGeom>
          <a:avLst/>
          <a:gdLst/>
          <a:ahLst/>
          <a:cxnLst/>
          <a:rect l="0" t="0" r="0" b="0"/>
          <a:pathLst>
            <a:path>
              <a:moveTo>
                <a:pt x="4239637" y="0"/>
              </a:moveTo>
              <a:lnTo>
                <a:pt x="4239637" y="199994"/>
              </a:lnTo>
              <a:lnTo>
                <a:pt x="0" y="199994"/>
              </a:lnTo>
              <a:lnTo>
                <a:pt x="0" y="365788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1546" y="4078364"/>
        <a:ext cx="212906" cy="3963"/>
      </dsp:txXfrm>
    </dsp:sp>
    <dsp:sp modelId="{58117EE9-9E61-42CF-802F-3D3991DFFF89}">
      <dsp:nvSpPr>
        <dsp:cNvPr id="0" name=""/>
        <dsp:cNvSpPr/>
      </dsp:nvSpPr>
      <dsp:spPr>
        <a:xfrm>
          <a:off x="4306103" y="2865194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Triggers voor jezelf</a:t>
          </a:r>
          <a:endParaRPr lang="en-US" sz="1900" kern="1200" dirty="0"/>
        </a:p>
      </dsp:txBody>
      <dsp:txXfrm>
        <a:off x="4306103" y="2865194"/>
        <a:ext cx="1723429" cy="1034057"/>
      </dsp:txXfrm>
    </dsp:sp>
    <dsp:sp modelId="{BF54F909-6F9D-4D7B-A8C5-021AF46824DD}">
      <dsp:nvSpPr>
        <dsp:cNvPr id="0" name=""/>
        <dsp:cNvSpPr/>
      </dsp:nvSpPr>
      <dsp:spPr>
        <a:xfrm>
          <a:off x="1788096" y="4766949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1081" y="4810688"/>
        <a:ext cx="19819" cy="3963"/>
      </dsp:txXfrm>
    </dsp:sp>
    <dsp:sp modelId="{9B07FE1D-3E47-4413-83B2-89D3E55AD720}">
      <dsp:nvSpPr>
        <dsp:cNvPr id="0" name=""/>
        <dsp:cNvSpPr/>
      </dsp:nvSpPr>
      <dsp:spPr>
        <a:xfrm>
          <a:off x="66466" y="429564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Turning point</a:t>
          </a:r>
          <a:endParaRPr lang="en-US" sz="1900" kern="1200" dirty="0"/>
        </a:p>
      </dsp:txBody>
      <dsp:txXfrm>
        <a:off x="66466" y="4295641"/>
        <a:ext cx="1723429" cy="1034057"/>
      </dsp:txXfrm>
    </dsp:sp>
    <dsp:sp modelId="{B1652998-8B92-4B48-9618-E9DE15EBF104}">
      <dsp:nvSpPr>
        <dsp:cNvPr id="0" name=""/>
        <dsp:cNvSpPr/>
      </dsp:nvSpPr>
      <dsp:spPr>
        <a:xfrm>
          <a:off x="3907914" y="4766949"/>
          <a:ext cx="365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8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0899" y="4810688"/>
        <a:ext cx="19819" cy="3963"/>
      </dsp:txXfrm>
    </dsp:sp>
    <dsp:sp modelId="{76AABD6C-D9C9-443A-BCD5-349C5FBAEA0C}">
      <dsp:nvSpPr>
        <dsp:cNvPr id="0" name=""/>
        <dsp:cNvSpPr/>
      </dsp:nvSpPr>
      <dsp:spPr>
        <a:xfrm>
          <a:off x="2186285" y="429564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Advies aan lotgenoten</a:t>
          </a:r>
          <a:endParaRPr lang="en-US" sz="1900" kern="1200"/>
        </a:p>
      </dsp:txBody>
      <dsp:txXfrm>
        <a:off x="2186285" y="4295641"/>
        <a:ext cx="1723429" cy="1034057"/>
      </dsp:txXfrm>
    </dsp:sp>
    <dsp:sp modelId="{CA654A69-0932-42DE-970E-034F96D2FD0F}">
      <dsp:nvSpPr>
        <dsp:cNvPr id="0" name=""/>
        <dsp:cNvSpPr/>
      </dsp:nvSpPr>
      <dsp:spPr>
        <a:xfrm>
          <a:off x="4306103" y="4295641"/>
          <a:ext cx="1723429" cy="10340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49" tIns="88645" rIns="84449" bIns="8864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Advies aan de hulpverlening</a:t>
          </a:r>
          <a:endParaRPr lang="en-US" sz="1900" kern="1200" dirty="0"/>
        </a:p>
      </dsp:txBody>
      <dsp:txXfrm>
        <a:off x="4306103" y="4295641"/>
        <a:ext cx="1723429" cy="1034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DBD18-88AC-4470-ADE9-43F447E6F9A3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218D-641D-4C8F-9C84-BBEBD6BD07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8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Titel toegevoegd en plaatje weggehaald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Bron: </a:t>
            </a:r>
          </a:p>
          <a:p>
            <a:r>
              <a:rPr lang="nl-NL" dirty="0"/>
              <a:t>CBS, 2021</a:t>
            </a:r>
          </a:p>
          <a:p>
            <a:r>
              <a:rPr lang="nl-NL" dirty="0" err="1"/>
              <a:t>Newcom</a:t>
            </a:r>
            <a:r>
              <a:rPr lang="nl-NL" dirty="0"/>
              <a:t>, 2024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2218D-641D-4C8F-9C84-BBEBD6BD072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51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het niet logischer om de nadelen en voordelen hierna te laten komen?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2218D-641D-4C8F-9C84-BBEBD6BD07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39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6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32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113socialmedia" TargetMode="External"/><Relationship Id="rId2" Type="http://schemas.openxmlformats.org/officeDocument/2006/relationships/hyperlink" Target="https://samenmindersuicide.nl/chatsaf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houdmoed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hashtag/?keywords=webinar&amp;highlightedUpdateUrns=urn%3Ali%3Aactivity%3A72392548095962931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Afbeelding 5" descr="Afbeelding met persoon, overdekt, gadget, computer&#10;&#10;Automatisch gegenereerde beschrijving">
            <a:extLst>
              <a:ext uri="{FF2B5EF4-FFF2-40B4-BE49-F238E27FC236}">
                <a16:creationId xmlns:a16="http://schemas.microsoft.com/office/drawing/2014/main" id="{7767E584-E9A9-D0DC-B6EA-A690CCC8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35" name="Rectangle 25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01A8D8-17BB-6C81-4097-0F64E7189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2000"/>
            <a:ext cx="3810000" cy="3048000"/>
          </a:xfrm>
        </p:spPr>
        <p:txBody>
          <a:bodyPr>
            <a:normAutofit/>
          </a:bodyPr>
          <a:lstStyle/>
          <a:p>
            <a:pPr algn="l"/>
            <a:r>
              <a:rPr lang="nl-NL" sz="3700" dirty="0"/>
              <a:t>Social media en suïcidaliteit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88175B-5607-2C04-86F6-C6D0E9972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083733"/>
            <a:ext cx="3810000" cy="1524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nl-NL" sz="1500" dirty="0"/>
              <a:t>Elke Elzinga</a:t>
            </a:r>
          </a:p>
          <a:p>
            <a:pPr algn="l">
              <a:lnSpc>
                <a:spcPct val="115000"/>
              </a:lnSpc>
            </a:pPr>
            <a:r>
              <a:rPr lang="nl-NL" sz="1500" dirty="0"/>
              <a:t>Manèl de Swart</a:t>
            </a:r>
          </a:p>
          <a:p>
            <a:pPr algn="l">
              <a:lnSpc>
                <a:spcPct val="115000"/>
              </a:lnSpc>
            </a:pPr>
            <a:r>
              <a:rPr lang="nl-NL" sz="1500" dirty="0"/>
              <a:t>Manon Merkus</a:t>
            </a:r>
          </a:p>
          <a:p>
            <a:pPr algn="l">
              <a:lnSpc>
                <a:spcPct val="115000"/>
              </a:lnSpc>
            </a:pPr>
            <a:r>
              <a:rPr lang="nl-NL" sz="1500" dirty="0"/>
              <a:t>Scarlet Hemkes</a:t>
            </a:r>
          </a:p>
        </p:txBody>
      </p:sp>
    </p:spTree>
    <p:extLst>
      <p:ext uri="{BB962C8B-B14F-4D97-AF65-F5344CB8AC3E}">
        <p14:creationId xmlns:p14="http://schemas.microsoft.com/office/powerpoint/2010/main" val="185199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9A86AFE-329F-FD8B-0989-600817D20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07790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24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F6F945-08BE-4D33-9FAA-86D383E8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82323F-55B8-9BAE-2D08-6B1EB591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 fontScale="77500" lnSpcReduction="20000"/>
          </a:bodyPr>
          <a:lstStyle/>
          <a:p>
            <a:r>
              <a:rPr lang="nl-NL" sz="2200" dirty="0"/>
              <a:t>Intakegesprek</a:t>
            </a:r>
          </a:p>
          <a:p>
            <a:r>
              <a:rPr lang="nl-NL" sz="2200" dirty="0"/>
              <a:t>Afspraken of verbieden</a:t>
            </a:r>
          </a:p>
          <a:p>
            <a:r>
              <a:rPr lang="nl-NL" sz="2200" dirty="0"/>
              <a:t>Geheime accounts</a:t>
            </a:r>
          </a:p>
          <a:p>
            <a:r>
              <a:rPr lang="nl-NL" sz="2200" dirty="0"/>
              <a:t>In bescherming nemen</a:t>
            </a:r>
          </a:p>
          <a:p>
            <a:r>
              <a:rPr lang="nl-NL" sz="2200" dirty="0"/>
              <a:t>Signaleringsplan</a:t>
            </a:r>
          </a:p>
          <a:p>
            <a:r>
              <a:rPr lang="nl-NL" sz="2200" dirty="0"/>
              <a:t>Leidraad suïcidepreventie jongeren</a:t>
            </a:r>
          </a:p>
          <a:p>
            <a:r>
              <a:rPr lang="nl-NL" sz="2200" dirty="0"/>
              <a:t>Maak zelf kennis met social media</a:t>
            </a:r>
          </a:p>
          <a:p>
            <a:r>
              <a:rPr lang="nl-NL" sz="2200" dirty="0"/>
              <a:t>Positieve contacten</a:t>
            </a:r>
          </a:p>
          <a:p>
            <a:r>
              <a:rPr lang="nl-NL" sz="2200" dirty="0"/>
              <a:t>Landelijke beleid (zoals scholen)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21E499-C118-19F6-DB7F-47E45CF9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nl-NL" sz="3200" dirty="0"/>
              <a:t>Hoe gaan we ermee om binnen de hulpverlening?</a:t>
            </a:r>
          </a:p>
        </p:txBody>
      </p:sp>
    </p:spTree>
    <p:extLst>
      <p:ext uri="{BB962C8B-B14F-4D97-AF65-F5344CB8AC3E}">
        <p14:creationId xmlns:p14="http://schemas.microsoft.com/office/powerpoint/2010/main" val="267237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B86C0-FDA1-4FEB-807F-B6CA59CE8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17019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166CA-ECF9-03D1-573C-28AE98A6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nl-NL" sz="2400" dirty="0"/>
              <a:t>Maak zelf kennis met social media</a:t>
            </a:r>
          </a:p>
          <a:p>
            <a:r>
              <a:rPr lang="nl-NL" sz="2400" dirty="0"/>
              <a:t>Het gesprek aangaan</a:t>
            </a:r>
          </a:p>
          <a:p>
            <a:r>
              <a:rPr lang="nl-NL" sz="2400" dirty="0"/>
              <a:t>Afspraken met elkaar</a:t>
            </a:r>
          </a:p>
          <a:p>
            <a:r>
              <a:rPr lang="nl-NL" sz="2400" dirty="0"/>
              <a:t>Chatsafe</a:t>
            </a:r>
          </a:p>
          <a:p>
            <a:r>
              <a:rPr lang="nl-NL" sz="2400" dirty="0"/>
              <a:t>Houd Moed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4A70D7-A7A9-33E6-E2AF-A43675BF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nl-NL" sz="3200" dirty="0"/>
              <a:t>Hoe als familie en vrienden jongeren hierbij helpen?</a:t>
            </a:r>
          </a:p>
        </p:txBody>
      </p:sp>
    </p:spTree>
    <p:extLst>
      <p:ext uri="{BB962C8B-B14F-4D97-AF65-F5344CB8AC3E}">
        <p14:creationId xmlns:p14="http://schemas.microsoft.com/office/powerpoint/2010/main" val="162605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B9EB93-A7FC-D0BE-FA6F-847A2859B42B}"/>
              </a:ext>
            </a:extLst>
          </p:cNvPr>
          <p:cNvSpPr txBox="1"/>
          <p:nvPr/>
        </p:nvSpPr>
        <p:spPr>
          <a:xfrm>
            <a:off x="495300" y="2127467"/>
            <a:ext cx="729615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alpha val="70000"/>
                  </a:schemeClr>
                </a:solidFill>
              </a:rPr>
              <a:t>Vragen?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en-US" sz="44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600" b="1" dirty="0"/>
              <a:t>Meer info: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nl-NL" sz="1600" dirty="0">
                <a:effectLst/>
                <a:ea typeface="Times New Roman" panose="02020603050405020304" pitchFamily="18" charset="0"/>
              </a:rPr>
              <a:t>Chatsafe: </a:t>
            </a:r>
            <a:r>
              <a:rPr lang="nl-NL" sz="1600" dirty="0"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https://samenmindersuicide.nl/chatsafe</a:t>
            </a:r>
            <a:r>
              <a:rPr lang="nl-NL" sz="1600" dirty="0">
                <a:effectLst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600" dirty="0"/>
              <a:t>Leidraad Suicidepreventie Jongeren: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https://bit.ly/113socialmedia</a:t>
            </a:r>
            <a:endParaRPr lang="en-US" sz="1600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600" dirty="0"/>
              <a:t>Verhalen van hoop: 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https://www.houdmoed.nl</a:t>
            </a:r>
            <a:r>
              <a:rPr lang="en-US" sz="1600" dirty="0"/>
              <a:t> </a:t>
            </a:r>
          </a:p>
        </p:txBody>
      </p:sp>
      <p:pic>
        <p:nvPicPr>
          <p:cNvPr id="9" name="Tijdelijke aanduiding voor inhoud 8" descr="Afbeelding met Lettertype, Graphics, typografie, grafische vormgeving&#10;&#10;Automatisch gegenereerde beschrijving">
            <a:extLst>
              <a:ext uri="{FF2B5EF4-FFF2-40B4-BE49-F238E27FC236}">
                <a16:creationId xmlns:a16="http://schemas.microsoft.com/office/drawing/2014/main" id="{A1DD10D3-5D25-4E0D-7B0F-CA3E4F78B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78230" y="2912326"/>
            <a:ext cx="5334000" cy="11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2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709A2-2C00-8557-E814-C94C097D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Tijdens dit Webinar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D5202-0291-F534-67B2-8E6F8027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b="0" i="0" dirty="0">
                <a:effectLst/>
                <a:latin typeface="-apple-system"/>
              </a:rPr>
              <a:t>Sociale media kunnen zowel helpend als een risico zijn bij suïcidaliteit. </a:t>
            </a:r>
          </a:p>
          <a:p>
            <a:r>
              <a:rPr lang="nl-NL" dirty="0">
                <a:latin typeface="-apple-system"/>
              </a:rPr>
              <a:t>Relatie suïcidaliteit en social media – onderzoek</a:t>
            </a:r>
          </a:p>
          <a:p>
            <a:r>
              <a:rPr lang="nl-NL" b="0" i="0" dirty="0">
                <a:effectLst/>
                <a:latin typeface="-apple-system"/>
              </a:rPr>
              <a:t>Voor en Nadelen</a:t>
            </a:r>
          </a:p>
          <a:p>
            <a:r>
              <a:rPr lang="nl-NL" b="0" i="0" dirty="0">
                <a:effectLst/>
                <a:latin typeface="-apple-system"/>
              </a:rPr>
              <a:t>Impact van social media – hulpverlening en omgeving</a:t>
            </a:r>
          </a:p>
          <a:p>
            <a:r>
              <a:rPr lang="nl-NL" dirty="0">
                <a:latin typeface="-apple-system"/>
              </a:rPr>
              <a:t>Ervaringsverhaal</a:t>
            </a:r>
          </a:p>
          <a:p>
            <a:r>
              <a:rPr lang="nl-NL" b="0" i="0" dirty="0">
                <a:effectLst/>
                <a:latin typeface="-apple-system"/>
              </a:rPr>
              <a:t>Hoe ga je hiermee om binnen de hulpverlening</a:t>
            </a:r>
          </a:p>
          <a:p>
            <a:r>
              <a:rPr lang="nl-NL" b="0" i="0" dirty="0">
                <a:effectLst/>
                <a:latin typeface="-apple-system"/>
              </a:rPr>
              <a:t>Hoe help je jongeren als familie en vrienden</a:t>
            </a:r>
          </a:p>
          <a:p>
            <a:r>
              <a:rPr lang="nl-NL" dirty="0">
                <a:latin typeface="-apple-system"/>
              </a:rPr>
              <a:t>Q &amp; A</a:t>
            </a:r>
            <a:br>
              <a:rPr lang="nl-NL" b="0" i="0" dirty="0">
                <a:effectLst/>
                <a:latin typeface="-apple-system"/>
              </a:rPr>
            </a:br>
            <a:br>
              <a:rPr lang="nl-NL" i="0" dirty="0">
                <a:effectLst/>
                <a:latin typeface="-apple-system"/>
                <a:hlinkClick r:id="rId2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68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B35D396A-78D5-254F-978E-2F0F7D93F8A8}"/>
              </a:ext>
            </a:extLst>
          </p:cNvPr>
          <p:cNvSpPr txBox="1"/>
          <p:nvPr/>
        </p:nvSpPr>
        <p:spPr>
          <a:xfrm>
            <a:off x="762000" y="2740332"/>
            <a:ext cx="53340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>
                    <a:alpha val="70000"/>
                  </a:schemeClr>
                </a:solidFill>
                <a:effectLst/>
              </a:rPr>
              <a:t>Jongeren en jongvolwassenen</a:t>
            </a: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70000"/>
                </a:schemeClr>
              </a:solidFill>
              <a:effectLst/>
            </a:endParaRP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97% </a:t>
            </a: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gebruikt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sociale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media </a:t>
            </a: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96% is </a:t>
            </a: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dagelijks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online</a:t>
            </a: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70000"/>
                </a:schemeClr>
              </a:solidFill>
            </a:endParaRP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Gemiddeld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</a:t>
            </a:r>
            <a:r>
              <a:rPr lang="en-US" b="1" dirty="0">
                <a:solidFill>
                  <a:schemeClr val="tx1">
                    <a:alpha val="70000"/>
                  </a:schemeClr>
                </a:solidFill>
              </a:rPr>
              <a:t>2</a:t>
            </a:r>
            <a:r>
              <a:rPr lang="en-US" b="1" dirty="0">
                <a:solidFill>
                  <a:schemeClr val="tx1">
                    <a:alpha val="70000"/>
                  </a:schemeClr>
                </a:solidFill>
                <a:effectLst/>
              </a:rPr>
              <a:t>,5 uur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per </a:t>
            </a: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dag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op </a:t>
            </a:r>
            <a:r>
              <a:rPr lang="en-US" dirty="0" err="1">
                <a:solidFill>
                  <a:schemeClr val="tx1">
                    <a:alpha val="70000"/>
                  </a:schemeClr>
                </a:solidFill>
                <a:effectLst/>
              </a:rPr>
              <a:t>sociale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  <a:effectLst/>
              </a:rPr>
              <a:t> media</a:t>
            </a:r>
          </a:p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5" name="Tijdelijke aanduiding voor inhoud 4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BE6BD90B-C0E7-A91B-F66B-9DDB8C680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7467" y="2302952"/>
            <a:ext cx="5594068" cy="37060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BD77C-C0F1-9229-1563-913CBBAE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65" y="307669"/>
            <a:ext cx="10950686" cy="1524000"/>
          </a:xfrm>
        </p:spPr>
        <p:txBody>
          <a:bodyPr>
            <a:normAutofit/>
          </a:bodyPr>
          <a:lstStyle/>
          <a:p>
            <a:r>
              <a:rPr lang="nl-NL" dirty="0"/>
              <a:t>Hoeveel jongeren gebruiken sociale media?</a:t>
            </a:r>
          </a:p>
        </p:txBody>
      </p:sp>
    </p:spTree>
    <p:extLst>
      <p:ext uri="{BB962C8B-B14F-4D97-AF65-F5344CB8AC3E}">
        <p14:creationId xmlns:p14="http://schemas.microsoft.com/office/powerpoint/2010/main" val="352088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2F5BE-4958-8E99-0E4F-B446983E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media en mentale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44E23-2B8C-AC23-337E-1AF98BAC1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/>
              <a:t>Mentale gezondheid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Zelfbeschadigend gedrag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Suïcidaliteit</a:t>
            </a:r>
          </a:p>
          <a:p>
            <a:pPr>
              <a:lnSpc>
                <a:spcPct val="150000"/>
              </a:lnSpc>
            </a:pPr>
            <a:endParaRPr lang="nl-NL" sz="1600" dirty="0"/>
          </a:p>
          <a:p>
            <a:r>
              <a:rPr lang="nl-NL" sz="2000" dirty="0"/>
              <a:t>Onderzoek van 113: </a:t>
            </a:r>
            <a:r>
              <a:rPr lang="nl-NL" sz="2000" b="0" i="0" dirty="0">
                <a:effectLst/>
              </a:rPr>
              <a:t> triggers en imitatie, cyberpesten, een online identiteit rondom suïcidale gedachten en gedrag, schadelijke of expliciete content.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2831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40197-BF0A-D52B-190C-5AB5BD2D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De nadelen van social media</a:t>
            </a:r>
          </a:p>
        </p:txBody>
      </p:sp>
      <p:graphicFrame>
        <p:nvGraphicFramePr>
          <p:cNvPr id="31" name="Content Placeholder 8">
            <a:extLst>
              <a:ext uri="{FF2B5EF4-FFF2-40B4-BE49-F238E27FC236}">
                <a16:creationId xmlns:a16="http://schemas.microsoft.com/office/drawing/2014/main" id="{30DAF91A-BE66-CD55-1F45-8BB86D314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219333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97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Tijdelijke aanduiding voor inhoud 8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B363EA8E-8671-7630-2813-4D176BB4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112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8156AD-803C-FCC9-C768-44C91A5E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Hoe voel je je na het zien van deze beelden?</a:t>
            </a:r>
          </a:p>
        </p:txBody>
      </p:sp>
    </p:spTree>
    <p:extLst>
      <p:ext uri="{BB962C8B-B14F-4D97-AF65-F5344CB8AC3E}">
        <p14:creationId xmlns:p14="http://schemas.microsoft.com/office/powerpoint/2010/main" val="261518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40197-BF0A-D52B-190C-5AB5BD2D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De voordelen van social media</a:t>
            </a:r>
          </a:p>
        </p:txBody>
      </p:sp>
      <p:graphicFrame>
        <p:nvGraphicFramePr>
          <p:cNvPr id="31" name="Content Placeholder 8">
            <a:extLst>
              <a:ext uri="{FF2B5EF4-FFF2-40B4-BE49-F238E27FC236}">
                <a16:creationId xmlns:a16="http://schemas.microsoft.com/office/drawing/2014/main" id="{30DAF91A-BE66-CD55-1F45-8BB86D314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17124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2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Tijdelijke aanduiding voor inhoud 8" descr="Afbeelding met Menselijk gezicht, persoon, kleding, collage&#10;&#10;Automatisch gegenereerde beschrijving">
            <a:extLst>
              <a:ext uri="{FF2B5EF4-FFF2-40B4-BE49-F238E27FC236}">
                <a16:creationId xmlns:a16="http://schemas.microsoft.com/office/drawing/2014/main" id="{88A771B2-7BF1-5783-85E5-94BAECA1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54" r="-1" b="15691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523DBA-A377-A001-BFB1-29CA7069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(over)Leven op social media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Manèl de Swart</a:t>
            </a:r>
          </a:p>
        </p:txBody>
      </p:sp>
    </p:spTree>
    <p:extLst>
      <p:ext uri="{BB962C8B-B14F-4D97-AF65-F5344CB8AC3E}">
        <p14:creationId xmlns:p14="http://schemas.microsoft.com/office/powerpoint/2010/main" val="290886520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342</Words>
  <Application>Microsoft Office PowerPoint</Application>
  <PresentationFormat>Breedbeeld</PresentationFormat>
  <Paragraphs>85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-apple-system</vt:lpstr>
      <vt:lpstr>Arial</vt:lpstr>
      <vt:lpstr>Avenir Next LT Pro</vt:lpstr>
      <vt:lpstr>Avenir Next LT Pro Light</vt:lpstr>
      <vt:lpstr>Calibri</vt:lpstr>
      <vt:lpstr>Sitka Subheading</vt:lpstr>
      <vt:lpstr>Times New Roman</vt:lpstr>
      <vt:lpstr>PebbleVTI</vt:lpstr>
      <vt:lpstr>Social media en suïcidaliteit</vt:lpstr>
      <vt:lpstr>Tijdens dit Webinar</vt:lpstr>
      <vt:lpstr>Hoeveel jongeren gebruiken sociale media?</vt:lpstr>
      <vt:lpstr>Sociale media en mentale gezondheid</vt:lpstr>
      <vt:lpstr>De nadelen van social media</vt:lpstr>
      <vt:lpstr>PowerPoint-presentatie</vt:lpstr>
      <vt:lpstr>Hoe voel je je na het zien van deze beelden?</vt:lpstr>
      <vt:lpstr>De voordelen van social media</vt:lpstr>
      <vt:lpstr>(over)Leven op social media  Manèl de Swart</vt:lpstr>
      <vt:lpstr>PowerPoint-presentatie</vt:lpstr>
      <vt:lpstr>Hoe gaan we ermee om binnen de hulpverlening?</vt:lpstr>
      <vt:lpstr>Hoe als familie en vrienden jongeren hierbij helpen?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Praten over zelfdoding en zelfbeschadiging</dc:title>
  <dc:creator>Scarlet Hemkes</dc:creator>
  <cp:lastModifiedBy>Rakesh Chinnoe</cp:lastModifiedBy>
  <cp:revision>9</cp:revision>
  <dcterms:created xsi:type="dcterms:W3CDTF">2023-04-03T11:00:05Z</dcterms:created>
  <dcterms:modified xsi:type="dcterms:W3CDTF">2024-09-26T13:34:30Z</dcterms:modified>
</cp:coreProperties>
</file>