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5"/>
  </p:sldMasterIdLst>
  <p:notesMasterIdLst>
    <p:notesMasterId r:id="rId20"/>
  </p:notesMasterIdLst>
  <p:handoutMasterIdLst>
    <p:handoutMasterId r:id="rId21"/>
  </p:handoutMasterIdLst>
  <p:sldIdLst>
    <p:sldId id="256" r:id="rId6"/>
    <p:sldId id="2694" r:id="rId7"/>
    <p:sldId id="863" r:id="rId8"/>
    <p:sldId id="833" r:id="rId9"/>
    <p:sldId id="263" r:id="rId10"/>
    <p:sldId id="264" r:id="rId11"/>
    <p:sldId id="265" r:id="rId12"/>
    <p:sldId id="2688" r:id="rId13"/>
    <p:sldId id="2690" r:id="rId14"/>
    <p:sldId id="2691" r:id="rId15"/>
    <p:sldId id="2693" r:id="rId16"/>
    <p:sldId id="2695" r:id="rId17"/>
    <p:sldId id="2696" r:id="rId18"/>
    <p:sldId id="259" r:id="rId19"/>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5pPr>
    <a:lvl6pPr marL="2286000" algn="l" defTabSz="914400" rtl="0" eaLnBrk="1" latinLnBrk="0" hangingPunct="1">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6pPr>
    <a:lvl7pPr marL="2743200" algn="l" defTabSz="914400" rtl="0" eaLnBrk="1" latinLnBrk="0" hangingPunct="1">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7pPr>
    <a:lvl8pPr marL="3200400" algn="l" defTabSz="914400" rtl="0" eaLnBrk="1" latinLnBrk="0" hangingPunct="1">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8pPr>
    <a:lvl9pPr marL="3657600" algn="l" defTabSz="914400" rtl="0" eaLnBrk="1" latinLnBrk="0" hangingPunct="1">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9pPr>
  </p:defaultTextStyle>
  <p:extLst>
    <p:ext uri="{521415D9-36F7-43E2-AB2F-B90AF26B5E84}">
      <p14:sectionLst xmlns:p14="http://schemas.microsoft.com/office/powerpoint/2010/main">
        <p14:section name="Standaardsectie" id="{EF61B052-2771-403F-A5F1-813487A0F561}">
          <p14:sldIdLst>
            <p14:sldId id="256"/>
            <p14:sldId id="2694"/>
            <p14:sldId id="863"/>
            <p14:sldId id="833"/>
            <p14:sldId id="263"/>
            <p14:sldId id="264"/>
            <p14:sldId id="265"/>
            <p14:sldId id="2688"/>
            <p14:sldId id="2690"/>
            <p14:sldId id="2691"/>
            <p14:sldId id="2693"/>
            <p14:sldId id="2695"/>
            <p14:sldId id="2696"/>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E78E10-BCF1-F6A5-1924-C0C067C0EACB}" name="Josine Rawee (zij/haar)" initials="J(" userId="S::j.rawee@113online.nl::3fa8f664-45bc-4739-9f08-7ca1bf470df3" providerId="AD"/>
  <p188:author id="{AB96BC3F-8395-D48D-73EB-053117F11D5D}" name="Alwin van der Blom" initials="AvdB" userId="S::a.vanderblom@113.nl::d312127b-1eb5-45ea-b7e3-139c36b15257" providerId="AD"/>
  <p188:author id="{4A383856-2966-F311-B2D9-992CFE365BD8}" name="Elias Balt" initials="EB" userId="S::e.balt@113online.nl::0a6c34cc-71cb-497a-8d44-d696e6593093" providerId="AD"/>
  <p188:author id="{6B953FBE-357E-24FC-9D72-2B34E3ACF6F2}" name="Lizanne Schweren" initials="LS" userId="S::l.schweren@113online.nl::dc52a6f6-9e94-4610-a081-a9add583c0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2FF37-FDFA-48AB-93E3-201E94C866FF}" v="9" dt="2024-08-29T13:48:39.2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446" autoAdjust="0"/>
  </p:normalViewPr>
  <p:slideViewPr>
    <p:cSldViewPr snapToGrid="0">
      <p:cViewPr varScale="1">
        <p:scale>
          <a:sx n="59" d="100"/>
          <a:sy n="59" d="100"/>
        </p:scale>
        <p:origin x="893"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 Hajro (zij/haar)" userId="558dcb14-8de7-4cfa-99b7-8a3484fb4c88" providerId="ADAL" clId="{21F2FF37-FDFA-48AB-93E3-201E94C866FF}"/>
    <pc:docChg chg="undo custSel addSld delSld modSld modSection">
      <pc:chgData name="Hana Hajro (zij/haar)" userId="558dcb14-8de7-4cfa-99b7-8a3484fb4c88" providerId="ADAL" clId="{21F2FF37-FDFA-48AB-93E3-201E94C866FF}" dt="2024-08-29T13:49:29.759" v="332" actId="14100"/>
      <pc:docMkLst>
        <pc:docMk/>
      </pc:docMkLst>
      <pc:sldChg chg="del">
        <pc:chgData name="Hana Hajro (zij/haar)" userId="558dcb14-8de7-4cfa-99b7-8a3484fb4c88" providerId="ADAL" clId="{21F2FF37-FDFA-48AB-93E3-201E94C866FF}" dt="2024-08-28T15:20:54.725" v="202" actId="2696"/>
        <pc:sldMkLst>
          <pc:docMk/>
          <pc:sldMk cId="4292295360" sldId="257"/>
        </pc:sldMkLst>
      </pc:sldChg>
      <pc:sldChg chg="del">
        <pc:chgData name="Hana Hajro (zij/haar)" userId="558dcb14-8de7-4cfa-99b7-8a3484fb4c88" providerId="ADAL" clId="{21F2FF37-FDFA-48AB-93E3-201E94C866FF}" dt="2024-08-28T15:20:49.898" v="201" actId="2696"/>
        <pc:sldMkLst>
          <pc:docMk/>
          <pc:sldMk cId="1514520892" sldId="258"/>
        </pc:sldMkLst>
      </pc:sldChg>
      <pc:sldChg chg="delSp modSp add mod">
        <pc:chgData name="Hana Hajro (zij/haar)" userId="558dcb14-8de7-4cfa-99b7-8a3484fb4c88" providerId="ADAL" clId="{21F2FF37-FDFA-48AB-93E3-201E94C866FF}" dt="2024-08-29T13:48:47.472" v="327" actId="403"/>
        <pc:sldMkLst>
          <pc:docMk/>
          <pc:sldMk cId="74728245" sldId="259"/>
        </pc:sldMkLst>
        <pc:spChg chg="del">
          <ac:chgData name="Hana Hajro (zij/haar)" userId="558dcb14-8de7-4cfa-99b7-8a3484fb4c88" providerId="ADAL" clId="{21F2FF37-FDFA-48AB-93E3-201E94C866FF}" dt="2024-08-29T13:48:41.879" v="325" actId="478"/>
          <ac:spMkLst>
            <pc:docMk/>
            <pc:sldMk cId="74728245" sldId="259"/>
            <ac:spMk id="2" creationId="{588AA083-DF16-46FE-EF35-5D6EEA96E083}"/>
          </ac:spMkLst>
        </pc:spChg>
        <pc:spChg chg="mod">
          <ac:chgData name="Hana Hajro (zij/haar)" userId="558dcb14-8de7-4cfa-99b7-8a3484fb4c88" providerId="ADAL" clId="{21F2FF37-FDFA-48AB-93E3-201E94C866FF}" dt="2024-08-29T13:48:47.472" v="327" actId="403"/>
          <ac:spMkLst>
            <pc:docMk/>
            <pc:sldMk cId="74728245" sldId="259"/>
            <ac:spMk id="5" creationId="{9A204818-809C-997A-77D8-5DE4993880C5}"/>
          </ac:spMkLst>
        </pc:spChg>
      </pc:sldChg>
      <pc:sldChg chg="del">
        <pc:chgData name="Hana Hajro (zij/haar)" userId="558dcb14-8de7-4cfa-99b7-8a3484fb4c88" providerId="ADAL" clId="{21F2FF37-FDFA-48AB-93E3-201E94C866FF}" dt="2024-08-28T15:21:03.822" v="203" actId="2696"/>
        <pc:sldMkLst>
          <pc:docMk/>
          <pc:sldMk cId="2996028560" sldId="262"/>
        </pc:sldMkLst>
      </pc:sldChg>
      <pc:sldChg chg="add setBg modNotesTx">
        <pc:chgData name="Hana Hajro (zij/haar)" userId="558dcb14-8de7-4cfa-99b7-8a3484fb4c88" providerId="ADAL" clId="{21F2FF37-FDFA-48AB-93E3-201E94C866FF}" dt="2024-08-29T13:44:24.236" v="216"/>
        <pc:sldMkLst>
          <pc:docMk/>
          <pc:sldMk cId="3714848687" sldId="263"/>
        </pc:sldMkLst>
      </pc:sldChg>
      <pc:sldChg chg="add modNotesTx">
        <pc:chgData name="Hana Hajro (zij/haar)" userId="558dcb14-8de7-4cfa-99b7-8a3484fb4c88" providerId="ADAL" clId="{21F2FF37-FDFA-48AB-93E3-201E94C866FF}" dt="2024-08-29T13:44:37.868" v="217"/>
        <pc:sldMkLst>
          <pc:docMk/>
          <pc:sldMk cId="2424044988" sldId="264"/>
        </pc:sldMkLst>
      </pc:sldChg>
      <pc:sldChg chg="add modNotesTx">
        <pc:chgData name="Hana Hajro (zij/haar)" userId="558dcb14-8de7-4cfa-99b7-8a3484fb4c88" providerId="ADAL" clId="{21F2FF37-FDFA-48AB-93E3-201E94C866FF}" dt="2024-08-29T13:44:52.252" v="218"/>
        <pc:sldMkLst>
          <pc:docMk/>
          <pc:sldMk cId="2961467836" sldId="265"/>
        </pc:sldMkLst>
      </pc:sldChg>
      <pc:sldChg chg="del">
        <pc:chgData name="Hana Hajro (zij/haar)" userId="558dcb14-8de7-4cfa-99b7-8a3484fb4c88" providerId="ADAL" clId="{21F2FF37-FDFA-48AB-93E3-201E94C866FF}" dt="2024-08-28T15:20:43.727" v="199" actId="2696"/>
        <pc:sldMkLst>
          <pc:docMk/>
          <pc:sldMk cId="3496305351" sldId="2676"/>
        </pc:sldMkLst>
      </pc:sldChg>
      <pc:sldChg chg="del">
        <pc:chgData name="Hana Hajro (zij/haar)" userId="558dcb14-8de7-4cfa-99b7-8a3484fb4c88" providerId="ADAL" clId="{21F2FF37-FDFA-48AB-93E3-201E94C866FF}" dt="2024-08-28T15:20:46.560" v="200" actId="2696"/>
        <pc:sldMkLst>
          <pc:docMk/>
          <pc:sldMk cId="700513689" sldId="2687"/>
        </pc:sldMkLst>
      </pc:sldChg>
      <pc:sldChg chg="addSp delSp modSp mod modClrScheme chgLayout">
        <pc:chgData name="Hana Hajro (zij/haar)" userId="558dcb14-8de7-4cfa-99b7-8a3484fb4c88" providerId="ADAL" clId="{21F2FF37-FDFA-48AB-93E3-201E94C866FF}" dt="2024-08-29T13:41:52.487" v="211" actId="26606"/>
        <pc:sldMkLst>
          <pc:docMk/>
          <pc:sldMk cId="3383166183" sldId="2694"/>
        </pc:sldMkLst>
        <pc:spChg chg="mod">
          <ac:chgData name="Hana Hajro (zij/haar)" userId="558dcb14-8de7-4cfa-99b7-8a3484fb4c88" providerId="ADAL" clId="{21F2FF37-FDFA-48AB-93E3-201E94C866FF}" dt="2024-08-29T13:41:52.487" v="211" actId="26606"/>
          <ac:spMkLst>
            <pc:docMk/>
            <pc:sldMk cId="3383166183" sldId="2694"/>
            <ac:spMk id="9" creationId="{02E1C524-2CA5-F063-2A6C-F484D0D66C2B}"/>
          </ac:spMkLst>
        </pc:spChg>
        <pc:spChg chg="del">
          <ac:chgData name="Hana Hajro (zij/haar)" userId="558dcb14-8de7-4cfa-99b7-8a3484fb4c88" providerId="ADAL" clId="{21F2FF37-FDFA-48AB-93E3-201E94C866FF}" dt="2024-08-29T13:41:52.487" v="211" actId="26606"/>
          <ac:spMkLst>
            <pc:docMk/>
            <pc:sldMk cId="3383166183" sldId="2694"/>
            <ac:spMk id="11" creationId="{DE4AD567-C8A0-FB91-4734-2687190D0229}"/>
          </ac:spMkLst>
        </pc:spChg>
        <pc:spChg chg="del mod">
          <ac:chgData name="Hana Hajro (zij/haar)" userId="558dcb14-8de7-4cfa-99b7-8a3484fb4c88" providerId="ADAL" clId="{21F2FF37-FDFA-48AB-93E3-201E94C866FF}" dt="2024-08-29T13:41:52.487" v="211" actId="26606"/>
          <ac:spMkLst>
            <pc:docMk/>
            <pc:sldMk cId="3383166183" sldId="2694"/>
            <ac:spMk id="13" creationId="{54A4000A-63CF-45D0-A9EE-B065D4E076C8}"/>
          </ac:spMkLst>
        </pc:spChg>
        <pc:graphicFrameChg chg="add">
          <ac:chgData name="Hana Hajro (zij/haar)" userId="558dcb14-8de7-4cfa-99b7-8a3484fb4c88" providerId="ADAL" clId="{21F2FF37-FDFA-48AB-93E3-201E94C866FF}" dt="2024-08-29T13:41:52.487" v="211" actId="26606"/>
          <ac:graphicFrameMkLst>
            <pc:docMk/>
            <pc:sldMk cId="3383166183" sldId="2694"/>
            <ac:graphicFrameMk id="15" creationId="{2D4D9D90-F735-87C9-9E16-2F32F7884D8B}"/>
          </ac:graphicFrameMkLst>
        </pc:graphicFrameChg>
      </pc:sldChg>
      <pc:sldChg chg="addSp delSp modSp mod modClrScheme chgLayout">
        <pc:chgData name="Hana Hajro (zij/haar)" userId="558dcb14-8de7-4cfa-99b7-8a3484fb4c88" providerId="ADAL" clId="{21F2FF37-FDFA-48AB-93E3-201E94C866FF}" dt="2024-08-29T13:49:29.759" v="332" actId="14100"/>
        <pc:sldMkLst>
          <pc:docMk/>
          <pc:sldMk cId="2600713386" sldId="2695"/>
        </pc:sldMkLst>
        <pc:spChg chg="mod">
          <ac:chgData name="Hana Hajro (zij/haar)" userId="558dcb14-8de7-4cfa-99b7-8a3484fb4c88" providerId="ADAL" clId="{21F2FF37-FDFA-48AB-93E3-201E94C866FF}" dt="2024-08-29T13:49:21.754" v="331" actId="26606"/>
          <ac:spMkLst>
            <pc:docMk/>
            <pc:sldMk cId="2600713386" sldId="2695"/>
            <ac:spMk id="2" creationId="{FFCA82E6-370E-EBC2-D706-042B5E5D5C95}"/>
          </ac:spMkLst>
        </pc:spChg>
        <pc:spChg chg="add del">
          <ac:chgData name="Hana Hajro (zij/haar)" userId="558dcb14-8de7-4cfa-99b7-8a3484fb4c88" providerId="ADAL" clId="{21F2FF37-FDFA-48AB-93E3-201E94C866FF}" dt="2024-08-29T13:49:21.754" v="331" actId="26606"/>
          <ac:spMkLst>
            <pc:docMk/>
            <pc:sldMk cId="2600713386" sldId="2695"/>
            <ac:spMk id="3" creationId="{A4EFF5C5-536E-EFF5-1D6E-CECB062EF385}"/>
          </ac:spMkLst>
        </pc:spChg>
        <pc:spChg chg="add del mod">
          <ac:chgData name="Hana Hajro (zij/haar)" userId="558dcb14-8de7-4cfa-99b7-8a3484fb4c88" providerId="ADAL" clId="{21F2FF37-FDFA-48AB-93E3-201E94C866FF}" dt="2024-08-29T13:49:21.707" v="330" actId="26606"/>
          <ac:spMkLst>
            <pc:docMk/>
            <pc:sldMk cId="2600713386" sldId="2695"/>
            <ac:spMk id="10" creationId="{63EF5736-0F6B-0248-45A6-0AD146E72A69}"/>
          </ac:spMkLst>
        </pc:spChg>
        <pc:picChg chg="add mod">
          <ac:chgData name="Hana Hajro (zij/haar)" userId="558dcb14-8de7-4cfa-99b7-8a3484fb4c88" providerId="ADAL" clId="{21F2FF37-FDFA-48AB-93E3-201E94C866FF}" dt="2024-08-29T13:49:29.759" v="332" actId="14100"/>
          <ac:picMkLst>
            <pc:docMk/>
            <pc:sldMk cId="2600713386" sldId="2695"/>
            <ac:picMk id="5" creationId="{809FFBD3-67A1-8819-CE60-760DFA89679C}"/>
          </ac:picMkLst>
        </pc:picChg>
      </pc:sldChg>
      <pc:sldChg chg="addSp modSp mod">
        <pc:chgData name="Hana Hajro (zij/haar)" userId="558dcb14-8de7-4cfa-99b7-8a3484fb4c88" providerId="ADAL" clId="{21F2FF37-FDFA-48AB-93E3-201E94C866FF}" dt="2024-08-29T13:47:09.689" v="264" actId="20577"/>
        <pc:sldMkLst>
          <pc:docMk/>
          <pc:sldMk cId="4027097816" sldId="2696"/>
        </pc:sldMkLst>
        <pc:spChg chg="mod">
          <ac:chgData name="Hana Hajro (zij/haar)" userId="558dcb14-8de7-4cfa-99b7-8a3484fb4c88" providerId="ADAL" clId="{21F2FF37-FDFA-48AB-93E3-201E94C866FF}" dt="2024-08-29T13:47:09.689" v="264" actId="20577"/>
          <ac:spMkLst>
            <pc:docMk/>
            <pc:sldMk cId="4027097816" sldId="2696"/>
            <ac:spMk id="2" creationId="{27B95C88-0413-2FBC-7DC8-0D53107E69B9}"/>
          </ac:spMkLst>
        </pc:spChg>
        <pc:picChg chg="add mod">
          <ac:chgData name="Hana Hajro (zij/haar)" userId="558dcb14-8de7-4cfa-99b7-8a3484fb4c88" providerId="ADAL" clId="{21F2FF37-FDFA-48AB-93E3-201E94C866FF}" dt="2024-08-29T13:46:58.570" v="232" actId="1076"/>
          <ac:picMkLst>
            <pc:docMk/>
            <pc:sldMk cId="4027097816" sldId="2696"/>
            <ac:picMk id="5" creationId="{7EB52C62-AC66-1489-64CE-779FB272D86B}"/>
          </ac:picMkLst>
        </pc:picChg>
      </pc:sldChg>
      <pc:sldChg chg="modSp del mod">
        <pc:chgData name="Hana Hajro (zij/haar)" userId="558dcb14-8de7-4cfa-99b7-8a3484fb4c88" providerId="ADAL" clId="{21F2FF37-FDFA-48AB-93E3-201E94C866FF}" dt="2024-08-29T13:48:55.031" v="328" actId="2696"/>
        <pc:sldMkLst>
          <pc:docMk/>
          <pc:sldMk cId="3339723237" sldId="2697"/>
        </pc:sldMkLst>
        <pc:spChg chg="mod">
          <ac:chgData name="Hana Hajro (zij/haar)" userId="558dcb14-8de7-4cfa-99b7-8a3484fb4c88" providerId="ADAL" clId="{21F2FF37-FDFA-48AB-93E3-201E94C866FF}" dt="2024-08-29T13:47:29.197" v="265" actId="21"/>
          <ac:spMkLst>
            <pc:docMk/>
            <pc:sldMk cId="3339723237" sldId="2697"/>
            <ac:spMk id="2" creationId="{62DBBAA7-209D-910B-8203-9FDB5CAA3379}"/>
          </ac:spMkLst>
        </pc:spChg>
        <pc:spChg chg="mod">
          <ac:chgData name="Hana Hajro (zij/haar)" userId="558dcb14-8de7-4cfa-99b7-8a3484fb4c88" providerId="ADAL" clId="{21F2FF37-FDFA-48AB-93E3-201E94C866FF}" dt="2024-08-29T13:47:44.567" v="276" actId="122"/>
          <ac:spMkLst>
            <pc:docMk/>
            <pc:sldMk cId="3339723237" sldId="2697"/>
            <ac:spMk id="3" creationId="{2AD1F8A9-914A-029D-4905-AEF2BD8A1F9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D1022-200E-4EDE-A3A5-3F6FBB1DF20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1DE6032-285A-4CB7-B8B5-8DC232F9FDBD}">
      <dgm:prSet/>
      <dgm:spPr/>
      <dgm:t>
        <a:bodyPr/>
        <a:lstStyle/>
        <a:p>
          <a:r>
            <a:rPr lang="en-US"/>
            <a:t>Hulplijn – Tessa Reedijk (gz-psycholoog)</a:t>
          </a:r>
        </a:p>
      </dgm:t>
    </dgm:pt>
    <dgm:pt modelId="{9771ED9A-AAFC-4E00-AA60-EB3A6890EC9B}" type="parTrans" cxnId="{15470EA0-8D3B-4117-A2E2-CFD0F51DBA7D}">
      <dgm:prSet/>
      <dgm:spPr/>
      <dgm:t>
        <a:bodyPr/>
        <a:lstStyle/>
        <a:p>
          <a:endParaRPr lang="en-US"/>
        </a:p>
      </dgm:t>
    </dgm:pt>
    <dgm:pt modelId="{1A6B2CC5-E7FA-428C-8E26-FF1561785EE5}" type="sibTrans" cxnId="{15470EA0-8D3B-4117-A2E2-CFD0F51DBA7D}">
      <dgm:prSet/>
      <dgm:spPr/>
      <dgm:t>
        <a:bodyPr/>
        <a:lstStyle/>
        <a:p>
          <a:endParaRPr lang="en-US"/>
        </a:p>
      </dgm:t>
    </dgm:pt>
    <dgm:pt modelId="{BC43FECD-4285-4446-8D9E-4F64FEBD2510}">
      <dgm:prSet/>
      <dgm:spPr/>
      <dgm:t>
        <a:bodyPr/>
        <a:lstStyle/>
        <a:p>
          <a:r>
            <a:rPr lang="en-US"/>
            <a:t>Online coaching en therapie – Hana Hajro (basispsycholoog)</a:t>
          </a:r>
        </a:p>
      </dgm:t>
    </dgm:pt>
    <dgm:pt modelId="{5CE30E9F-2AFC-411F-B8C5-3BCF5E767A6A}" type="parTrans" cxnId="{98BFAABC-A124-477A-BA87-7F26C0471556}">
      <dgm:prSet/>
      <dgm:spPr/>
      <dgm:t>
        <a:bodyPr/>
        <a:lstStyle/>
        <a:p>
          <a:endParaRPr lang="en-US"/>
        </a:p>
      </dgm:t>
    </dgm:pt>
    <dgm:pt modelId="{12F45ED1-EC88-431B-90B3-5721634989E0}" type="sibTrans" cxnId="{98BFAABC-A124-477A-BA87-7F26C0471556}">
      <dgm:prSet/>
      <dgm:spPr/>
      <dgm:t>
        <a:bodyPr/>
        <a:lstStyle/>
        <a:p>
          <a:endParaRPr lang="en-US"/>
        </a:p>
      </dgm:t>
    </dgm:pt>
    <dgm:pt modelId="{7F1FA1C1-23C6-4847-A7B8-AD1A0FA5463E}">
      <dgm:prSet/>
      <dgm:spPr/>
      <dgm:t>
        <a:bodyPr/>
        <a:lstStyle/>
        <a:p>
          <a:r>
            <a:rPr lang="en-US"/>
            <a:t>Vrijwilliger aan het woord </a:t>
          </a:r>
        </a:p>
      </dgm:t>
    </dgm:pt>
    <dgm:pt modelId="{57A1A7ED-3583-447E-AAA1-FD08FF6B05B0}" type="parTrans" cxnId="{52AFD0E5-A6CD-4605-9858-E4CF427E7338}">
      <dgm:prSet/>
      <dgm:spPr/>
      <dgm:t>
        <a:bodyPr/>
        <a:lstStyle/>
        <a:p>
          <a:endParaRPr lang="en-US"/>
        </a:p>
      </dgm:t>
    </dgm:pt>
    <dgm:pt modelId="{954FFA21-63C1-495F-B844-9740CF878E1B}" type="sibTrans" cxnId="{52AFD0E5-A6CD-4605-9858-E4CF427E7338}">
      <dgm:prSet/>
      <dgm:spPr/>
      <dgm:t>
        <a:bodyPr/>
        <a:lstStyle/>
        <a:p>
          <a:endParaRPr lang="en-US"/>
        </a:p>
      </dgm:t>
    </dgm:pt>
    <dgm:pt modelId="{9CFC5BBE-72B7-4C0F-AA73-4179B4C01397}">
      <dgm:prSet/>
      <dgm:spPr/>
      <dgm:t>
        <a:bodyPr/>
        <a:lstStyle/>
        <a:p>
          <a:r>
            <a:rPr lang="en-US"/>
            <a:t>Q&amp;A aan de experts</a:t>
          </a:r>
        </a:p>
      </dgm:t>
    </dgm:pt>
    <dgm:pt modelId="{CE809369-17B2-422F-B49D-EA254A449355}" type="parTrans" cxnId="{2AB1EA6E-83A8-467B-BD95-BB997AAC3E60}">
      <dgm:prSet/>
      <dgm:spPr/>
      <dgm:t>
        <a:bodyPr/>
        <a:lstStyle/>
        <a:p>
          <a:endParaRPr lang="en-US"/>
        </a:p>
      </dgm:t>
    </dgm:pt>
    <dgm:pt modelId="{83E93739-321E-4576-ABE8-F901DCC98E71}" type="sibTrans" cxnId="{2AB1EA6E-83A8-467B-BD95-BB997AAC3E60}">
      <dgm:prSet/>
      <dgm:spPr/>
      <dgm:t>
        <a:bodyPr/>
        <a:lstStyle/>
        <a:p>
          <a:endParaRPr lang="en-US"/>
        </a:p>
      </dgm:t>
    </dgm:pt>
    <dgm:pt modelId="{1BDCA2E3-3879-49A3-A221-868DAA8FDCA5}" type="pres">
      <dgm:prSet presAssocID="{A26D1022-200E-4EDE-A3A5-3F6FBB1DF203}" presName="root" presStyleCnt="0">
        <dgm:presLayoutVars>
          <dgm:dir/>
          <dgm:resizeHandles val="exact"/>
        </dgm:presLayoutVars>
      </dgm:prSet>
      <dgm:spPr/>
    </dgm:pt>
    <dgm:pt modelId="{B61207E8-0785-4D0A-82EF-C7966DE020F5}" type="pres">
      <dgm:prSet presAssocID="{21DE6032-285A-4CB7-B8B5-8DC232F9FDBD}" presName="compNode" presStyleCnt="0"/>
      <dgm:spPr/>
    </dgm:pt>
    <dgm:pt modelId="{ABE0149F-6F67-4F3B-8A56-63C334D3A879}" type="pres">
      <dgm:prSet presAssocID="{21DE6032-285A-4CB7-B8B5-8DC232F9FDBD}" presName="bgRect" presStyleLbl="bgShp" presStyleIdx="0" presStyleCnt="4"/>
      <dgm:spPr/>
    </dgm:pt>
    <dgm:pt modelId="{513726DD-B519-4BEC-B81A-605487A10EBA}" type="pres">
      <dgm:prSet presAssocID="{21DE6032-285A-4CB7-B8B5-8DC232F9FD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sser"/>
        </a:ext>
      </dgm:extLst>
    </dgm:pt>
    <dgm:pt modelId="{74E86C26-DABD-469E-A6AB-56E915AD348C}" type="pres">
      <dgm:prSet presAssocID="{21DE6032-285A-4CB7-B8B5-8DC232F9FDBD}" presName="spaceRect" presStyleCnt="0"/>
      <dgm:spPr/>
    </dgm:pt>
    <dgm:pt modelId="{D069CB3E-9EB1-440D-9E24-F7943DB68F9A}" type="pres">
      <dgm:prSet presAssocID="{21DE6032-285A-4CB7-B8B5-8DC232F9FDBD}" presName="parTx" presStyleLbl="revTx" presStyleIdx="0" presStyleCnt="4">
        <dgm:presLayoutVars>
          <dgm:chMax val="0"/>
          <dgm:chPref val="0"/>
        </dgm:presLayoutVars>
      </dgm:prSet>
      <dgm:spPr/>
    </dgm:pt>
    <dgm:pt modelId="{E7C3C6BA-2B1F-40F2-BD2D-E5E405805516}" type="pres">
      <dgm:prSet presAssocID="{1A6B2CC5-E7FA-428C-8E26-FF1561785EE5}" presName="sibTrans" presStyleCnt="0"/>
      <dgm:spPr/>
    </dgm:pt>
    <dgm:pt modelId="{9F7AF4A0-39BE-4473-9625-1CFA889E895F}" type="pres">
      <dgm:prSet presAssocID="{BC43FECD-4285-4446-8D9E-4F64FEBD2510}" presName="compNode" presStyleCnt="0"/>
      <dgm:spPr/>
    </dgm:pt>
    <dgm:pt modelId="{59B305A1-9AA9-4615-B695-8316CC695DAB}" type="pres">
      <dgm:prSet presAssocID="{BC43FECD-4285-4446-8D9E-4F64FEBD2510}" presName="bgRect" presStyleLbl="bgShp" presStyleIdx="1" presStyleCnt="4"/>
      <dgm:spPr/>
    </dgm:pt>
    <dgm:pt modelId="{D1FD46CF-3149-4C0F-A0B3-00C8E26BF702}" type="pres">
      <dgm:prSet presAssocID="{BC43FECD-4285-4446-8D9E-4F64FEBD25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rtual RealityHeadset"/>
        </a:ext>
      </dgm:extLst>
    </dgm:pt>
    <dgm:pt modelId="{783C52C4-9B38-4C76-973E-96D829EE4D00}" type="pres">
      <dgm:prSet presAssocID="{BC43FECD-4285-4446-8D9E-4F64FEBD2510}" presName="spaceRect" presStyleCnt="0"/>
      <dgm:spPr/>
    </dgm:pt>
    <dgm:pt modelId="{52407349-AD67-42A7-990E-27AB4DF23CB2}" type="pres">
      <dgm:prSet presAssocID="{BC43FECD-4285-4446-8D9E-4F64FEBD2510}" presName="parTx" presStyleLbl="revTx" presStyleIdx="1" presStyleCnt="4">
        <dgm:presLayoutVars>
          <dgm:chMax val="0"/>
          <dgm:chPref val="0"/>
        </dgm:presLayoutVars>
      </dgm:prSet>
      <dgm:spPr/>
    </dgm:pt>
    <dgm:pt modelId="{99FEE9D0-A20E-40F4-8638-6BEF502B1054}" type="pres">
      <dgm:prSet presAssocID="{12F45ED1-EC88-431B-90B3-5721634989E0}" presName="sibTrans" presStyleCnt="0"/>
      <dgm:spPr/>
    </dgm:pt>
    <dgm:pt modelId="{F6D248B5-2503-4A67-BE43-F428457404FA}" type="pres">
      <dgm:prSet presAssocID="{7F1FA1C1-23C6-4847-A7B8-AD1A0FA5463E}" presName="compNode" presStyleCnt="0"/>
      <dgm:spPr/>
    </dgm:pt>
    <dgm:pt modelId="{54D10FB3-108D-4467-BD96-82C48D897CDE}" type="pres">
      <dgm:prSet presAssocID="{7F1FA1C1-23C6-4847-A7B8-AD1A0FA5463E}" presName="bgRect" presStyleLbl="bgShp" presStyleIdx="2" presStyleCnt="4"/>
      <dgm:spPr/>
    </dgm:pt>
    <dgm:pt modelId="{047A0B9D-C8FD-4CD0-872B-0CCA24778B42}" type="pres">
      <dgm:prSet presAssocID="{7F1FA1C1-23C6-4847-A7B8-AD1A0FA546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ep"/>
        </a:ext>
      </dgm:extLst>
    </dgm:pt>
    <dgm:pt modelId="{BA371CD1-4414-4CD9-A7F7-9858F3BEAAEA}" type="pres">
      <dgm:prSet presAssocID="{7F1FA1C1-23C6-4847-A7B8-AD1A0FA5463E}" presName="spaceRect" presStyleCnt="0"/>
      <dgm:spPr/>
    </dgm:pt>
    <dgm:pt modelId="{96BEEED0-A7F7-43E2-BC9A-A3330041594F}" type="pres">
      <dgm:prSet presAssocID="{7F1FA1C1-23C6-4847-A7B8-AD1A0FA5463E}" presName="parTx" presStyleLbl="revTx" presStyleIdx="2" presStyleCnt="4">
        <dgm:presLayoutVars>
          <dgm:chMax val="0"/>
          <dgm:chPref val="0"/>
        </dgm:presLayoutVars>
      </dgm:prSet>
      <dgm:spPr/>
    </dgm:pt>
    <dgm:pt modelId="{192AB63A-A22C-49A7-932E-FE9273457C95}" type="pres">
      <dgm:prSet presAssocID="{954FFA21-63C1-495F-B844-9740CF878E1B}" presName="sibTrans" presStyleCnt="0"/>
      <dgm:spPr/>
    </dgm:pt>
    <dgm:pt modelId="{CD51F59F-EC67-45FA-AE33-05155512E2B2}" type="pres">
      <dgm:prSet presAssocID="{9CFC5BBE-72B7-4C0F-AA73-4179B4C01397}" presName="compNode" presStyleCnt="0"/>
      <dgm:spPr/>
    </dgm:pt>
    <dgm:pt modelId="{F44E9518-9B23-4176-A551-37DE9ED5805C}" type="pres">
      <dgm:prSet presAssocID="{9CFC5BBE-72B7-4C0F-AA73-4179B4C01397}" presName="bgRect" presStyleLbl="bgShp" presStyleIdx="3" presStyleCnt="4"/>
      <dgm:spPr/>
    </dgm:pt>
    <dgm:pt modelId="{F7FD659E-23B6-4069-9CFC-6AF3698B5069}" type="pres">
      <dgm:prSet presAssocID="{9CFC5BBE-72B7-4C0F-AA73-4179B4C0139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7F85F31E-E4D7-46FC-863E-E40A1AB38642}" type="pres">
      <dgm:prSet presAssocID="{9CFC5BBE-72B7-4C0F-AA73-4179B4C01397}" presName="spaceRect" presStyleCnt="0"/>
      <dgm:spPr/>
    </dgm:pt>
    <dgm:pt modelId="{FF1A8936-AFE9-4881-AA62-AF2AFF4F2F73}" type="pres">
      <dgm:prSet presAssocID="{9CFC5BBE-72B7-4C0F-AA73-4179B4C01397}" presName="parTx" presStyleLbl="revTx" presStyleIdx="3" presStyleCnt="4">
        <dgm:presLayoutVars>
          <dgm:chMax val="0"/>
          <dgm:chPref val="0"/>
        </dgm:presLayoutVars>
      </dgm:prSet>
      <dgm:spPr/>
    </dgm:pt>
  </dgm:ptLst>
  <dgm:cxnLst>
    <dgm:cxn modelId="{2A7E5A15-EF8F-4ED1-BE38-B9D9C90483EE}" type="presOf" srcId="{BC43FECD-4285-4446-8D9E-4F64FEBD2510}" destId="{52407349-AD67-42A7-990E-27AB4DF23CB2}" srcOrd="0" destOrd="0" presId="urn:microsoft.com/office/officeart/2018/2/layout/IconVerticalSolidList"/>
    <dgm:cxn modelId="{31054C40-E6DB-4698-AC3A-E11F637AFAD0}" type="presOf" srcId="{9CFC5BBE-72B7-4C0F-AA73-4179B4C01397}" destId="{FF1A8936-AFE9-4881-AA62-AF2AFF4F2F73}" srcOrd="0" destOrd="0" presId="urn:microsoft.com/office/officeart/2018/2/layout/IconVerticalSolidList"/>
    <dgm:cxn modelId="{2AB1EA6E-83A8-467B-BD95-BB997AAC3E60}" srcId="{A26D1022-200E-4EDE-A3A5-3F6FBB1DF203}" destId="{9CFC5BBE-72B7-4C0F-AA73-4179B4C01397}" srcOrd="3" destOrd="0" parTransId="{CE809369-17B2-422F-B49D-EA254A449355}" sibTransId="{83E93739-321E-4576-ABE8-F901DCC98E71}"/>
    <dgm:cxn modelId="{EC855099-1686-4BAE-8A1F-ADD98E4E740B}" type="presOf" srcId="{A26D1022-200E-4EDE-A3A5-3F6FBB1DF203}" destId="{1BDCA2E3-3879-49A3-A221-868DAA8FDCA5}" srcOrd="0" destOrd="0" presId="urn:microsoft.com/office/officeart/2018/2/layout/IconVerticalSolidList"/>
    <dgm:cxn modelId="{15470EA0-8D3B-4117-A2E2-CFD0F51DBA7D}" srcId="{A26D1022-200E-4EDE-A3A5-3F6FBB1DF203}" destId="{21DE6032-285A-4CB7-B8B5-8DC232F9FDBD}" srcOrd="0" destOrd="0" parTransId="{9771ED9A-AAFC-4E00-AA60-EB3A6890EC9B}" sibTransId="{1A6B2CC5-E7FA-428C-8E26-FF1561785EE5}"/>
    <dgm:cxn modelId="{20FB7FAA-C3BD-492E-88EA-BA316699FC70}" type="presOf" srcId="{7F1FA1C1-23C6-4847-A7B8-AD1A0FA5463E}" destId="{96BEEED0-A7F7-43E2-BC9A-A3330041594F}" srcOrd="0" destOrd="0" presId="urn:microsoft.com/office/officeart/2018/2/layout/IconVerticalSolidList"/>
    <dgm:cxn modelId="{98BFAABC-A124-477A-BA87-7F26C0471556}" srcId="{A26D1022-200E-4EDE-A3A5-3F6FBB1DF203}" destId="{BC43FECD-4285-4446-8D9E-4F64FEBD2510}" srcOrd="1" destOrd="0" parTransId="{5CE30E9F-2AFC-411F-B8C5-3BCF5E767A6A}" sibTransId="{12F45ED1-EC88-431B-90B3-5721634989E0}"/>
    <dgm:cxn modelId="{52AFD0E5-A6CD-4605-9858-E4CF427E7338}" srcId="{A26D1022-200E-4EDE-A3A5-3F6FBB1DF203}" destId="{7F1FA1C1-23C6-4847-A7B8-AD1A0FA5463E}" srcOrd="2" destOrd="0" parTransId="{57A1A7ED-3583-447E-AAA1-FD08FF6B05B0}" sibTransId="{954FFA21-63C1-495F-B844-9740CF878E1B}"/>
    <dgm:cxn modelId="{D2C16DF2-384D-4E1D-8391-21D3526364ED}" type="presOf" srcId="{21DE6032-285A-4CB7-B8B5-8DC232F9FDBD}" destId="{D069CB3E-9EB1-440D-9E24-F7943DB68F9A}" srcOrd="0" destOrd="0" presId="urn:microsoft.com/office/officeart/2018/2/layout/IconVerticalSolidList"/>
    <dgm:cxn modelId="{5E70979B-C616-4560-95A5-511A2A3C2A01}" type="presParOf" srcId="{1BDCA2E3-3879-49A3-A221-868DAA8FDCA5}" destId="{B61207E8-0785-4D0A-82EF-C7966DE020F5}" srcOrd="0" destOrd="0" presId="urn:microsoft.com/office/officeart/2018/2/layout/IconVerticalSolidList"/>
    <dgm:cxn modelId="{DDB1074C-A592-4DF5-9780-45E4F53E48A3}" type="presParOf" srcId="{B61207E8-0785-4D0A-82EF-C7966DE020F5}" destId="{ABE0149F-6F67-4F3B-8A56-63C334D3A879}" srcOrd="0" destOrd="0" presId="urn:microsoft.com/office/officeart/2018/2/layout/IconVerticalSolidList"/>
    <dgm:cxn modelId="{8D2F6587-3796-4CAE-9F80-F26308C3C335}" type="presParOf" srcId="{B61207E8-0785-4D0A-82EF-C7966DE020F5}" destId="{513726DD-B519-4BEC-B81A-605487A10EBA}" srcOrd="1" destOrd="0" presId="urn:microsoft.com/office/officeart/2018/2/layout/IconVerticalSolidList"/>
    <dgm:cxn modelId="{239EFD36-0470-4D96-949D-4FCECB6304B4}" type="presParOf" srcId="{B61207E8-0785-4D0A-82EF-C7966DE020F5}" destId="{74E86C26-DABD-469E-A6AB-56E915AD348C}" srcOrd="2" destOrd="0" presId="urn:microsoft.com/office/officeart/2018/2/layout/IconVerticalSolidList"/>
    <dgm:cxn modelId="{EA53ED88-F5BE-4A0A-BE06-38100EF14B1B}" type="presParOf" srcId="{B61207E8-0785-4D0A-82EF-C7966DE020F5}" destId="{D069CB3E-9EB1-440D-9E24-F7943DB68F9A}" srcOrd="3" destOrd="0" presId="urn:microsoft.com/office/officeart/2018/2/layout/IconVerticalSolidList"/>
    <dgm:cxn modelId="{C94E74B5-FEE9-4959-A5DF-C59BD8501752}" type="presParOf" srcId="{1BDCA2E3-3879-49A3-A221-868DAA8FDCA5}" destId="{E7C3C6BA-2B1F-40F2-BD2D-E5E405805516}" srcOrd="1" destOrd="0" presId="urn:microsoft.com/office/officeart/2018/2/layout/IconVerticalSolidList"/>
    <dgm:cxn modelId="{96597441-5E6D-4AB2-B8C7-2FA9481EBBC7}" type="presParOf" srcId="{1BDCA2E3-3879-49A3-A221-868DAA8FDCA5}" destId="{9F7AF4A0-39BE-4473-9625-1CFA889E895F}" srcOrd="2" destOrd="0" presId="urn:microsoft.com/office/officeart/2018/2/layout/IconVerticalSolidList"/>
    <dgm:cxn modelId="{3E039104-DF53-4324-9194-EE34F28EB792}" type="presParOf" srcId="{9F7AF4A0-39BE-4473-9625-1CFA889E895F}" destId="{59B305A1-9AA9-4615-B695-8316CC695DAB}" srcOrd="0" destOrd="0" presId="urn:microsoft.com/office/officeart/2018/2/layout/IconVerticalSolidList"/>
    <dgm:cxn modelId="{67A482CB-35F5-4DE6-8A6C-81A28E3EABD1}" type="presParOf" srcId="{9F7AF4A0-39BE-4473-9625-1CFA889E895F}" destId="{D1FD46CF-3149-4C0F-A0B3-00C8E26BF702}" srcOrd="1" destOrd="0" presId="urn:microsoft.com/office/officeart/2018/2/layout/IconVerticalSolidList"/>
    <dgm:cxn modelId="{A77BEE1C-9914-4971-B217-EF85B0CE478B}" type="presParOf" srcId="{9F7AF4A0-39BE-4473-9625-1CFA889E895F}" destId="{783C52C4-9B38-4C76-973E-96D829EE4D00}" srcOrd="2" destOrd="0" presId="urn:microsoft.com/office/officeart/2018/2/layout/IconVerticalSolidList"/>
    <dgm:cxn modelId="{950E08AD-382C-4AF6-BBE4-B6AC57DF3027}" type="presParOf" srcId="{9F7AF4A0-39BE-4473-9625-1CFA889E895F}" destId="{52407349-AD67-42A7-990E-27AB4DF23CB2}" srcOrd="3" destOrd="0" presId="urn:microsoft.com/office/officeart/2018/2/layout/IconVerticalSolidList"/>
    <dgm:cxn modelId="{BB025A9E-92C9-48C2-9225-822C520682BC}" type="presParOf" srcId="{1BDCA2E3-3879-49A3-A221-868DAA8FDCA5}" destId="{99FEE9D0-A20E-40F4-8638-6BEF502B1054}" srcOrd="3" destOrd="0" presId="urn:microsoft.com/office/officeart/2018/2/layout/IconVerticalSolidList"/>
    <dgm:cxn modelId="{23CACD26-3698-45CD-B814-5047735451F8}" type="presParOf" srcId="{1BDCA2E3-3879-49A3-A221-868DAA8FDCA5}" destId="{F6D248B5-2503-4A67-BE43-F428457404FA}" srcOrd="4" destOrd="0" presId="urn:microsoft.com/office/officeart/2018/2/layout/IconVerticalSolidList"/>
    <dgm:cxn modelId="{C61236D8-53D8-43BD-B1D7-F39B47172610}" type="presParOf" srcId="{F6D248B5-2503-4A67-BE43-F428457404FA}" destId="{54D10FB3-108D-4467-BD96-82C48D897CDE}" srcOrd="0" destOrd="0" presId="urn:microsoft.com/office/officeart/2018/2/layout/IconVerticalSolidList"/>
    <dgm:cxn modelId="{EFFD0602-9E27-49F7-8699-130CDC3ACCD1}" type="presParOf" srcId="{F6D248B5-2503-4A67-BE43-F428457404FA}" destId="{047A0B9D-C8FD-4CD0-872B-0CCA24778B42}" srcOrd="1" destOrd="0" presId="urn:microsoft.com/office/officeart/2018/2/layout/IconVerticalSolidList"/>
    <dgm:cxn modelId="{B4859743-3653-4E7A-B7BF-D007E129EE78}" type="presParOf" srcId="{F6D248B5-2503-4A67-BE43-F428457404FA}" destId="{BA371CD1-4414-4CD9-A7F7-9858F3BEAAEA}" srcOrd="2" destOrd="0" presId="urn:microsoft.com/office/officeart/2018/2/layout/IconVerticalSolidList"/>
    <dgm:cxn modelId="{499E356C-45A7-44A5-90E3-5C89E4A0F7A2}" type="presParOf" srcId="{F6D248B5-2503-4A67-BE43-F428457404FA}" destId="{96BEEED0-A7F7-43E2-BC9A-A3330041594F}" srcOrd="3" destOrd="0" presId="urn:microsoft.com/office/officeart/2018/2/layout/IconVerticalSolidList"/>
    <dgm:cxn modelId="{79CAA3C9-F9F0-4915-B4C3-83B100FE11BD}" type="presParOf" srcId="{1BDCA2E3-3879-49A3-A221-868DAA8FDCA5}" destId="{192AB63A-A22C-49A7-932E-FE9273457C95}" srcOrd="5" destOrd="0" presId="urn:microsoft.com/office/officeart/2018/2/layout/IconVerticalSolidList"/>
    <dgm:cxn modelId="{AF3A7163-CA98-4A9F-8DC2-EF208830BC43}" type="presParOf" srcId="{1BDCA2E3-3879-49A3-A221-868DAA8FDCA5}" destId="{CD51F59F-EC67-45FA-AE33-05155512E2B2}" srcOrd="6" destOrd="0" presId="urn:microsoft.com/office/officeart/2018/2/layout/IconVerticalSolidList"/>
    <dgm:cxn modelId="{B51373D7-7A7F-4B50-99FD-57342007F8B7}" type="presParOf" srcId="{CD51F59F-EC67-45FA-AE33-05155512E2B2}" destId="{F44E9518-9B23-4176-A551-37DE9ED5805C}" srcOrd="0" destOrd="0" presId="urn:microsoft.com/office/officeart/2018/2/layout/IconVerticalSolidList"/>
    <dgm:cxn modelId="{FCE1BF5D-9C2C-4212-89F9-23582E9566F2}" type="presParOf" srcId="{CD51F59F-EC67-45FA-AE33-05155512E2B2}" destId="{F7FD659E-23B6-4069-9CFC-6AF3698B5069}" srcOrd="1" destOrd="0" presId="urn:microsoft.com/office/officeart/2018/2/layout/IconVerticalSolidList"/>
    <dgm:cxn modelId="{722BC437-84C8-4187-9412-19D16DBCA296}" type="presParOf" srcId="{CD51F59F-EC67-45FA-AE33-05155512E2B2}" destId="{7F85F31E-E4D7-46FC-863E-E40A1AB38642}" srcOrd="2" destOrd="0" presId="urn:microsoft.com/office/officeart/2018/2/layout/IconVerticalSolidList"/>
    <dgm:cxn modelId="{6FC77425-514D-4858-BA73-BD3CE83D62C9}" type="presParOf" srcId="{CD51F59F-EC67-45FA-AE33-05155512E2B2}" destId="{FF1A8936-AFE9-4881-AA62-AF2AFF4F2F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0149F-6F67-4F3B-8A56-63C334D3A879}">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3726DD-B519-4BEC-B81A-605487A10EBA}">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69CB3E-9EB1-440D-9E24-F7943DB68F9A}">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Hulplijn – Tessa Reedijk (gz-psycholoog)</a:t>
          </a:r>
        </a:p>
      </dsp:txBody>
      <dsp:txXfrm>
        <a:off x="1057183" y="1805"/>
        <a:ext cx="9458416" cy="915310"/>
      </dsp:txXfrm>
    </dsp:sp>
    <dsp:sp modelId="{59B305A1-9AA9-4615-B695-8316CC695DAB}">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FD46CF-3149-4C0F-A0B3-00C8E26BF702}">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407349-AD67-42A7-990E-27AB4DF23CB2}">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Online coaching en therapie – Hana Hajro (basispsycholoog)</a:t>
          </a:r>
        </a:p>
      </dsp:txBody>
      <dsp:txXfrm>
        <a:off x="1057183" y="1145944"/>
        <a:ext cx="9458416" cy="915310"/>
      </dsp:txXfrm>
    </dsp:sp>
    <dsp:sp modelId="{54D10FB3-108D-4467-BD96-82C48D897CDE}">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A0B9D-C8FD-4CD0-872B-0CCA24778B4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BEEED0-A7F7-43E2-BC9A-A3330041594F}">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Vrijwilliger aan het woord </a:t>
          </a:r>
        </a:p>
      </dsp:txBody>
      <dsp:txXfrm>
        <a:off x="1057183" y="2290082"/>
        <a:ext cx="9458416" cy="915310"/>
      </dsp:txXfrm>
    </dsp:sp>
    <dsp:sp modelId="{F44E9518-9B23-4176-A551-37DE9ED5805C}">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FD659E-23B6-4069-9CFC-6AF3698B5069}">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1A8936-AFE9-4881-AA62-AF2AFF4F2F73}">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Q&amp;A aan de experts</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D294B9E-724A-48D6-93D5-5F707FC28E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nl-NL"/>
          </a:p>
        </p:txBody>
      </p:sp>
      <p:sp>
        <p:nvSpPr>
          <p:cNvPr id="3" name="Tijdelijke aanduiding voor datum 2">
            <a:extLst>
              <a:ext uri="{FF2B5EF4-FFF2-40B4-BE49-F238E27FC236}">
                <a16:creationId xmlns:a16="http://schemas.microsoft.com/office/drawing/2014/main" id="{D27DF6B7-72D2-403E-BA95-8ABBA45321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cs typeface="+mn-cs"/>
              </a:defRPr>
            </a:lvl1pPr>
          </a:lstStyle>
          <a:p>
            <a:pPr>
              <a:defRPr/>
            </a:pPr>
            <a:fld id="{9072A313-682F-4C3B-A3E4-B463170E1C77}" type="datetimeFigureOut">
              <a:rPr lang="nl-NL"/>
              <a:pPr>
                <a:defRPr/>
              </a:pPr>
              <a:t>29-8-2024</a:t>
            </a:fld>
            <a:endParaRPr lang="nl-NL"/>
          </a:p>
        </p:txBody>
      </p:sp>
      <p:sp>
        <p:nvSpPr>
          <p:cNvPr id="4" name="Tijdelijke aanduiding voor voettekst 3">
            <a:extLst>
              <a:ext uri="{FF2B5EF4-FFF2-40B4-BE49-F238E27FC236}">
                <a16:creationId xmlns:a16="http://schemas.microsoft.com/office/drawing/2014/main" id="{DBC5FE8F-0611-4D1F-9742-D2922FB18E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nl-NL"/>
          </a:p>
        </p:txBody>
      </p:sp>
      <p:sp>
        <p:nvSpPr>
          <p:cNvPr id="5" name="Tijdelijke aanduiding voor dianummer 4">
            <a:extLst>
              <a:ext uri="{FF2B5EF4-FFF2-40B4-BE49-F238E27FC236}">
                <a16:creationId xmlns:a16="http://schemas.microsoft.com/office/drawing/2014/main" id="{F0EE3C17-5127-4CBA-BE42-3B5207E69D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cs typeface="+mn-cs"/>
              </a:defRPr>
            </a:lvl1pPr>
          </a:lstStyle>
          <a:p>
            <a:pPr>
              <a:defRPr/>
            </a:pPr>
            <a:fld id="{9EFCEAB8-6B79-4782-A021-52E3B2D7D57B}" type="slidenum">
              <a:rPr lang="nl-NL"/>
              <a:pPr>
                <a:def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BF28F-11A2-46EF-85A2-340B688B33AC}" type="datetimeFigureOut">
              <a:rPr lang="nl-NL" smtClean="0"/>
              <a:t>29-8-2024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1C808-7589-4373-A924-8582E4CCE13D}" type="slidenum">
              <a:rPr lang="nl-NL" smtClean="0"/>
              <a:t>‹nr.›</a:t>
            </a:fld>
            <a:endParaRPr lang="nl-NL"/>
          </a:p>
        </p:txBody>
      </p:sp>
    </p:spTree>
    <p:extLst>
      <p:ext uri="{BB962C8B-B14F-4D97-AF65-F5344CB8AC3E}">
        <p14:creationId xmlns:p14="http://schemas.microsoft.com/office/powerpoint/2010/main" val="372199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1</a:t>
            </a:fld>
            <a:endParaRPr lang="nl-NL"/>
          </a:p>
        </p:txBody>
      </p:sp>
    </p:spTree>
    <p:extLst>
      <p:ext uri="{BB962C8B-B14F-4D97-AF65-F5344CB8AC3E}">
        <p14:creationId xmlns:p14="http://schemas.microsoft.com/office/powerpoint/2010/main" val="197690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i="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Wat is het doel bij online therapie? En hoe werk je hieraan?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Het algemene doel bij de therapie is jezelf veilig kunnen houden en grip krijgen op de zelfmoordgedachten. Hoe dat te bereiken is een persoonlijk proces, waar je persoonlijke doelen voor opstelt met je psycholoog. Op maat wordt er een behandelplan opgesteld waar jullie samen doorheen gaan. </a:t>
            </a:r>
          </a:p>
          <a:p>
            <a:pPr>
              <a:lnSpc>
                <a:spcPct val="107000"/>
              </a:lnSpc>
              <a:spcAft>
                <a:spcPts val="800"/>
              </a:spcAft>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Hoe?</a:t>
            </a:r>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eerste afspraak is een intake gesprek waarin jullie samen proberen de zelfmoordgedachten te begrijpen. Vervolgens maken jullie een veiligheidsplan, waarmee je jezelf tijdens de therapie veilig kan houden en meer grip kan krijgen op de zwaarste momenten. Vervolgens wordt er een behandelplan opgesteld met doelen en ga je samen aan de doelen werken. Dit kan gaan over negatieve gedachten, omgaan met negatieve emoties, leefstijl en/of slaap. Tenslotte wordt er een terugvalpreventieplan gemaakt zodat je na de therapie met vertrouwen door kunt</a:t>
            </a:r>
            <a:r>
              <a:rPr lang="nl-NL" sz="1800" kern="1200" dirty="0">
                <a:effectLst/>
                <a:latin typeface="+mn-lt"/>
                <a:ea typeface="+mn-ea"/>
                <a:cs typeface="+mn-cs"/>
              </a:rPr>
              <a: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i="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i="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Wat als deze therapie niet voldoende is of niet passend is?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Het kan natuurlijk zijn dat het volgen van de therapie bij ons niet voldoende is. Dat iemand klachten blijft houden, die we in onze kortdurende therapie niet voldoende kunnen behandelen. We adviseren dan vaak verdere zorg te zoeken. Ook daar denken we graag over mee. </a:t>
            </a:r>
          </a:p>
          <a:p>
            <a:endParaRPr lang="nl-NL" dirty="0"/>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10</a:t>
            </a:fld>
            <a:endParaRPr lang="nl-NL"/>
          </a:p>
        </p:txBody>
      </p:sp>
    </p:spTree>
    <p:extLst>
      <p:ext uri="{BB962C8B-B14F-4D97-AF65-F5344CB8AC3E}">
        <p14:creationId xmlns:p14="http://schemas.microsoft.com/office/powerpoint/2010/main" val="64419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i="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Via welke weg en hoe snel kun je terecht voor een intake?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Via de website kun je een account aanmaken voor ons systeem. Je mag uiteraard een alias gebruiken, we werken anoniem. Vervolgens kun je een intakeafspraak inplannen in de beschikbare blokken. We streven ernaar dat je binnen 5 dagen een afspraak kun inplannen. </a:t>
            </a:r>
          </a:p>
          <a:p>
            <a:endParaRPr lang="nl-NL" dirty="0"/>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11</a:t>
            </a:fld>
            <a:endParaRPr lang="nl-NL"/>
          </a:p>
        </p:txBody>
      </p:sp>
    </p:spTree>
    <p:extLst>
      <p:ext uri="{BB962C8B-B14F-4D97-AF65-F5344CB8AC3E}">
        <p14:creationId xmlns:p14="http://schemas.microsoft.com/office/powerpoint/2010/main" val="4081690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12</a:t>
            </a:fld>
            <a:endParaRPr lang="nl-NL"/>
          </a:p>
        </p:txBody>
      </p:sp>
    </p:spTree>
    <p:extLst>
      <p:ext uri="{BB962C8B-B14F-4D97-AF65-F5344CB8AC3E}">
        <p14:creationId xmlns:p14="http://schemas.microsoft.com/office/powerpoint/2010/main" val="222322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13</a:t>
            </a:fld>
            <a:endParaRPr lang="nl-NL"/>
          </a:p>
        </p:txBody>
      </p:sp>
    </p:spTree>
    <p:extLst>
      <p:ext uri="{BB962C8B-B14F-4D97-AF65-F5344CB8AC3E}">
        <p14:creationId xmlns:p14="http://schemas.microsoft.com/office/powerpoint/2010/main" val="131787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Altijd</a:t>
            </a:r>
            <a:r>
              <a:rPr lang="en-US" dirty="0">
                <a:ea typeface="Calibri"/>
                <a:cs typeface="Calibri"/>
              </a:rPr>
              <a:t> </a:t>
            </a:r>
            <a:r>
              <a:rPr lang="en-US" dirty="0" err="1">
                <a:ea typeface="Calibri"/>
                <a:cs typeface="Calibri"/>
              </a:rPr>
              <a:t>beginnen</a:t>
            </a:r>
            <a:r>
              <a:rPr lang="en-US" dirty="0">
                <a:ea typeface="Calibri"/>
                <a:cs typeface="Calibri"/>
              </a:rPr>
              <a:t> met de </a:t>
            </a:r>
            <a:r>
              <a:rPr lang="en-US" dirty="0" err="1">
                <a:ea typeface="Calibri"/>
                <a:cs typeface="Calibri"/>
              </a:rPr>
              <a:t>missie</a:t>
            </a:r>
            <a:r>
              <a:rPr lang="en-US" dirty="0">
                <a:ea typeface="Calibri"/>
                <a:cs typeface="Calibri"/>
              </a:rPr>
              <a:t>.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nother shabby"/>
              </a:rPr>
              <a:t>Een land waarin niemand eenzaam of radeloos sterft door zelfdoding.</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1C808-7589-4373-A924-8582E4CCE13D}"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367079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2</a:t>
            </a:fld>
            <a:endParaRPr lang="nl-NL"/>
          </a:p>
        </p:txBody>
      </p:sp>
    </p:spTree>
    <p:extLst>
      <p:ext uri="{BB962C8B-B14F-4D97-AF65-F5344CB8AC3E}">
        <p14:creationId xmlns:p14="http://schemas.microsoft.com/office/powerpoint/2010/main" val="280611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Elke dag overlijden 5 mensen in Nederland door zelfdoding. </a:t>
            </a:r>
          </a:p>
          <a:p>
            <a:r>
              <a:rPr lang="nl-NL"/>
              <a:t>CBS laat zien dat het aantal zelfdodingen per 100.000 inwoners stabiel is sinds 2013.</a:t>
            </a:r>
            <a:endParaRPr lang="nl-NL">
              <a:ea typeface="Calibri"/>
              <a:cs typeface="Calibri"/>
            </a:endParaRPr>
          </a:p>
          <a:p>
            <a:r>
              <a:rPr lang="nl-NL">
                <a:ea typeface="Calibri"/>
                <a:cs typeface="Calibri"/>
              </a:rPr>
              <a:t>CBS heeft alleen cijfers van het voorgaande jaar.</a:t>
            </a:r>
            <a:endParaRPr lang="nl-NL"/>
          </a:p>
          <a:p>
            <a:r>
              <a:rPr lang="nl-NL"/>
              <a:t>Dankzij registratie door CANS kunnen we nu actueler de cijfers delen. In 2023 waren dat er 1885. </a:t>
            </a:r>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3</a:t>
            </a:fld>
            <a:endParaRPr lang="nl-NL"/>
          </a:p>
        </p:txBody>
      </p:sp>
    </p:spTree>
    <p:extLst>
      <p:ext uri="{BB962C8B-B14F-4D97-AF65-F5344CB8AC3E}">
        <p14:creationId xmlns:p14="http://schemas.microsoft.com/office/powerpoint/2010/main" val="289955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A54EFE-4BC2-5541-BFA2-B2775D52A0F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73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i="1" dirty="0"/>
              <a:t>Hoe </a:t>
            </a:r>
            <a:r>
              <a:rPr lang="en-US" i="1" dirty="0" err="1"/>
              <a:t>ziet</a:t>
            </a:r>
            <a:r>
              <a:rPr lang="en-US" i="1" dirty="0"/>
              <a:t> </a:t>
            </a:r>
            <a:r>
              <a:rPr lang="en-US" i="1" dirty="0" err="1"/>
              <a:t>een</a:t>
            </a:r>
            <a:r>
              <a:rPr lang="en-US" i="1" dirty="0"/>
              <a:t> </a:t>
            </a:r>
            <a:r>
              <a:rPr lang="en-US" i="1" dirty="0" err="1"/>
              <a:t>dienst</a:t>
            </a:r>
            <a:r>
              <a:rPr lang="en-US" i="1" dirty="0"/>
              <a:t> </a:t>
            </a:r>
            <a:r>
              <a:rPr lang="en-US" i="1" dirty="0" err="1"/>
              <a:t>eruit</a:t>
            </a:r>
            <a:r>
              <a:rPr lang="en-US" i="1" dirty="0"/>
              <a:t> </a:t>
            </a:r>
            <a:r>
              <a:rPr lang="en-US" i="1" dirty="0" err="1"/>
              <a:t>bij</a:t>
            </a:r>
            <a:r>
              <a:rPr lang="en-US" i="1" dirty="0"/>
              <a:t> 113 </a:t>
            </a:r>
            <a:r>
              <a:rPr lang="en-US" i="1" dirty="0" err="1"/>
              <a:t>als</a:t>
            </a:r>
            <a:r>
              <a:rPr lang="en-US" i="1" dirty="0"/>
              <a:t> </a:t>
            </a:r>
            <a:r>
              <a:rPr lang="en-US" i="1" dirty="0" err="1"/>
              <a:t>hulpverlener</a:t>
            </a:r>
            <a:r>
              <a:rPr lang="en-US" i="1" dirty="0"/>
              <a:t>?</a:t>
            </a:r>
            <a:endParaRPr lang="nl-NL" dirty="0"/>
          </a:p>
          <a:p>
            <a:r>
              <a:rPr lang="en-US" i="1" dirty="0" err="1"/>
              <a:t>Begint</a:t>
            </a:r>
            <a:r>
              <a:rPr lang="en-US" i="1" dirty="0"/>
              <a:t> met</a:t>
            </a:r>
            <a:r>
              <a:rPr lang="en-US" b="1" i="1" dirty="0"/>
              <a:t> </a:t>
            </a:r>
            <a:r>
              <a:rPr lang="en-US" b="1" i="1" dirty="0" err="1"/>
              <a:t>dagstart</a:t>
            </a:r>
            <a:r>
              <a:rPr lang="en-US" i="1" dirty="0"/>
              <a:t> </a:t>
            </a:r>
            <a:r>
              <a:rPr lang="en-US" i="1" dirty="0" err="1"/>
              <a:t>en</a:t>
            </a:r>
            <a:r>
              <a:rPr lang="en-US" i="1" dirty="0"/>
              <a:t> </a:t>
            </a:r>
            <a:r>
              <a:rPr lang="en-US" i="1" dirty="0" err="1"/>
              <a:t>eindigt</a:t>
            </a:r>
            <a:r>
              <a:rPr lang="en-US" i="1" dirty="0"/>
              <a:t> met </a:t>
            </a:r>
            <a:r>
              <a:rPr lang="en-US" i="1" dirty="0" err="1"/>
              <a:t>een</a:t>
            </a:r>
            <a:r>
              <a:rPr lang="en-US" i="1" dirty="0"/>
              <a:t> </a:t>
            </a:r>
            <a:r>
              <a:rPr lang="en-US" b="1" i="1" dirty="0" err="1"/>
              <a:t>dagafsluiting</a:t>
            </a:r>
            <a:r>
              <a:rPr lang="en-US" b="1" i="1" dirty="0"/>
              <a:t>. </a:t>
            </a:r>
            <a:r>
              <a:rPr lang="en-US" dirty="0"/>
              <a:t>Focus: </a:t>
            </a:r>
            <a:r>
              <a:rPr lang="en-US" dirty="0" err="1"/>
              <a:t>incheckmoment</a:t>
            </a:r>
            <a:r>
              <a:rPr lang="en-US" dirty="0"/>
              <a:t>, </a:t>
            </a:r>
            <a:r>
              <a:rPr lang="en-US" dirty="0" err="1"/>
              <a:t>uitcheckmoment</a:t>
            </a:r>
            <a:r>
              <a:rPr lang="en-US" dirty="0"/>
              <a:t>, </a:t>
            </a:r>
            <a:r>
              <a:rPr lang="en-US" dirty="0" err="1"/>
              <a:t>neemt</a:t>
            </a:r>
            <a:r>
              <a:rPr lang="en-US" dirty="0"/>
              <a:t> </a:t>
            </a:r>
            <a:r>
              <a:rPr lang="en-US" dirty="0" err="1"/>
              <a:t>niemand</a:t>
            </a:r>
            <a:r>
              <a:rPr lang="en-US" dirty="0"/>
              <a:t> </a:t>
            </a:r>
            <a:r>
              <a:rPr lang="en-US" dirty="0" err="1"/>
              <a:t>iets</a:t>
            </a:r>
            <a:r>
              <a:rPr lang="en-US" dirty="0"/>
              <a:t> mee </a:t>
            </a:r>
            <a:r>
              <a:rPr lang="en-US" dirty="0" err="1"/>
              <a:t>naar</a:t>
            </a:r>
            <a:r>
              <a:rPr lang="en-US" dirty="0"/>
              <a:t> huis, hoe </a:t>
            </a:r>
            <a:r>
              <a:rPr lang="en-US" dirty="0" err="1"/>
              <a:t>gaat</a:t>
            </a:r>
            <a:r>
              <a:rPr lang="en-US" dirty="0"/>
              <a:t> het met </a:t>
            </a:r>
            <a:r>
              <a:rPr lang="en-US" dirty="0" err="1"/>
              <a:t>iedereen</a:t>
            </a:r>
            <a:r>
              <a:rPr lang="en-US" dirty="0"/>
              <a:t>?</a:t>
            </a:r>
            <a:endParaRPr lang="nl-NL" dirty="0"/>
          </a:p>
          <a:p>
            <a:br>
              <a:rPr lang="en-US" i="1" dirty="0">
                <a:cs typeface="+mn-lt"/>
              </a:rPr>
            </a:br>
            <a:r>
              <a:rPr lang="en-US" i="1" dirty="0"/>
              <a:t>Wie </a:t>
            </a:r>
            <a:r>
              <a:rPr lang="en-US" i="1" dirty="0" err="1"/>
              <a:t>zijn</a:t>
            </a:r>
            <a:r>
              <a:rPr lang="en-US" i="1" dirty="0"/>
              <a:t> er </a:t>
            </a:r>
            <a:r>
              <a:rPr lang="en-US" i="1" dirty="0" err="1"/>
              <a:t>allemaal</a:t>
            </a:r>
            <a:r>
              <a:rPr lang="en-US" i="1" dirty="0"/>
              <a:t> </a:t>
            </a:r>
            <a:r>
              <a:rPr lang="en-US" i="1" dirty="0" err="1"/>
              <a:t>werkzaam</a:t>
            </a:r>
            <a:r>
              <a:rPr lang="en-US" i="1" dirty="0"/>
              <a:t> in de </a:t>
            </a:r>
            <a:r>
              <a:rPr lang="en-US" i="1" dirty="0" err="1"/>
              <a:t>hulplijn</a:t>
            </a:r>
            <a:r>
              <a:rPr lang="en-US" i="1" dirty="0"/>
              <a:t>? </a:t>
            </a:r>
            <a:endParaRPr lang="nl-NL" dirty="0"/>
          </a:p>
          <a:p>
            <a:r>
              <a:rPr lang="en-US" i="1" dirty="0"/>
              <a:t>Team van </a:t>
            </a:r>
            <a:r>
              <a:rPr lang="en-US" b="1" i="1" dirty="0"/>
              <a:t>stagiaires</a:t>
            </a:r>
            <a:r>
              <a:rPr lang="en-US" i="1" dirty="0"/>
              <a:t>, </a:t>
            </a:r>
            <a:r>
              <a:rPr lang="en-US" b="1" i="1" dirty="0" err="1"/>
              <a:t>vrijwilligers</a:t>
            </a:r>
            <a:r>
              <a:rPr lang="en-US" i="1" dirty="0"/>
              <a:t> </a:t>
            </a:r>
            <a:r>
              <a:rPr lang="en-US" i="1" dirty="0" err="1"/>
              <a:t>en</a:t>
            </a:r>
            <a:r>
              <a:rPr lang="en-US" i="1" dirty="0"/>
              <a:t> </a:t>
            </a:r>
            <a:r>
              <a:rPr lang="en-US" b="1" i="1" dirty="0" err="1"/>
              <a:t>hulpverleners</a:t>
            </a:r>
            <a:r>
              <a:rPr lang="en-US" i="1" dirty="0"/>
              <a:t>. </a:t>
            </a:r>
            <a:r>
              <a:rPr lang="en-US" i="1" dirty="0" err="1"/>
              <a:t>Iedereen</a:t>
            </a:r>
            <a:r>
              <a:rPr lang="en-US" i="1" dirty="0"/>
              <a:t> die </a:t>
            </a:r>
            <a:r>
              <a:rPr lang="en-US" i="1" dirty="0" err="1"/>
              <a:t>hier</a:t>
            </a:r>
            <a:r>
              <a:rPr lang="en-US" i="1" dirty="0"/>
              <a:t> </a:t>
            </a:r>
            <a:r>
              <a:rPr lang="en-US" i="1" dirty="0" err="1"/>
              <a:t>werkt</a:t>
            </a:r>
            <a:r>
              <a:rPr lang="en-US" i="1" dirty="0"/>
              <a:t> is op </a:t>
            </a:r>
            <a:r>
              <a:rPr lang="en-US" i="1" dirty="0" err="1"/>
              <a:t>dezelfde</a:t>
            </a:r>
            <a:r>
              <a:rPr lang="en-US" i="1" dirty="0"/>
              <a:t> </a:t>
            </a:r>
            <a:r>
              <a:rPr lang="en-US" i="1" dirty="0" err="1"/>
              <a:t>manier</a:t>
            </a:r>
            <a:r>
              <a:rPr lang="en-US" i="1" dirty="0"/>
              <a:t> </a:t>
            </a:r>
            <a:r>
              <a:rPr lang="en-US" i="1" dirty="0" err="1"/>
              <a:t>getraind</a:t>
            </a:r>
            <a:r>
              <a:rPr lang="en-US" i="1" dirty="0"/>
              <a:t> door </a:t>
            </a:r>
            <a:r>
              <a:rPr lang="en-US" i="1" dirty="0" err="1"/>
              <a:t>middel</a:t>
            </a:r>
            <a:r>
              <a:rPr lang="en-US" i="1" dirty="0"/>
              <a:t> van </a:t>
            </a:r>
            <a:r>
              <a:rPr lang="en-US" i="1" dirty="0" err="1"/>
              <a:t>een</a:t>
            </a:r>
            <a:r>
              <a:rPr lang="en-US" i="1" dirty="0"/>
              <a:t> </a:t>
            </a:r>
            <a:r>
              <a:rPr lang="en-US" b="1" i="1" dirty="0" err="1"/>
              <a:t>intensief</a:t>
            </a:r>
            <a:r>
              <a:rPr lang="en-US" b="1" i="1" dirty="0"/>
              <a:t> </a:t>
            </a:r>
            <a:r>
              <a:rPr lang="en-US" b="1" i="1" dirty="0" err="1"/>
              <a:t>inwerktraject</a:t>
            </a:r>
            <a:r>
              <a:rPr lang="en-US" i="1" dirty="0"/>
              <a:t>: </a:t>
            </a:r>
            <a:r>
              <a:rPr lang="en-US" i="1" dirty="0" err="1"/>
              <a:t>trainingen</a:t>
            </a:r>
            <a:r>
              <a:rPr lang="en-US" i="1" dirty="0"/>
              <a:t> </a:t>
            </a:r>
            <a:r>
              <a:rPr lang="en-US" i="1" dirty="0" err="1"/>
              <a:t>en</a:t>
            </a:r>
            <a:r>
              <a:rPr lang="en-US" i="1" dirty="0"/>
              <a:t> e-learnings, </a:t>
            </a:r>
            <a:r>
              <a:rPr lang="en-US" i="1" dirty="0" err="1"/>
              <a:t>meekijken</a:t>
            </a:r>
            <a:r>
              <a:rPr lang="en-US" i="1" dirty="0"/>
              <a:t> </a:t>
            </a:r>
            <a:r>
              <a:rPr lang="en-US" i="1" dirty="0" err="1"/>
              <a:t>en</a:t>
            </a:r>
            <a:r>
              <a:rPr lang="en-US" i="1" dirty="0"/>
              <a:t> </a:t>
            </a:r>
            <a:r>
              <a:rPr lang="en-US" i="1" dirty="0" err="1"/>
              <a:t>meeluisteren</a:t>
            </a:r>
            <a:r>
              <a:rPr lang="en-US" i="1" dirty="0"/>
              <a:t> </a:t>
            </a:r>
            <a:r>
              <a:rPr lang="en-US" i="1" dirty="0" err="1"/>
              <a:t>tijdens</a:t>
            </a:r>
            <a:r>
              <a:rPr lang="en-US" i="1" dirty="0"/>
              <a:t> de </a:t>
            </a:r>
            <a:r>
              <a:rPr lang="en-US" i="1" dirty="0" err="1"/>
              <a:t>eerste</a:t>
            </a:r>
            <a:r>
              <a:rPr lang="en-US" i="1" dirty="0"/>
              <a:t> </a:t>
            </a:r>
            <a:r>
              <a:rPr lang="en-US" i="1" dirty="0" err="1"/>
              <a:t>paar</a:t>
            </a:r>
            <a:r>
              <a:rPr lang="en-US" i="1" dirty="0"/>
              <a:t> </a:t>
            </a:r>
            <a:r>
              <a:rPr lang="en-US" i="1" dirty="0" err="1"/>
              <a:t>diensten</a:t>
            </a:r>
            <a:r>
              <a:rPr lang="en-US" i="1" dirty="0"/>
              <a:t> </a:t>
            </a:r>
            <a:r>
              <a:rPr lang="en-US" i="1" dirty="0" err="1"/>
              <a:t>en</a:t>
            </a:r>
            <a:r>
              <a:rPr lang="en-US" i="1" dirty="0"/>
              <a:t> </a:t>
            </a:r>
            <a:r>
              <a:rPr lang="en-US" i="1" dirty="0" err="1"/>
              <a:t>begeleiding</a:t>
            </a:r>
            <a:r>
              <a:rPr lang="en-US" i="1" dirty="0"/>
              <a:t> </a:t>
            </a:r>
            <a:r>
              <a:rPr lang="en-US" i="1" dirty="0" err="1"/>
              <a:t>tijdens</a:t>
            </a:r>
            <a:r>
              <a:rPr lang="en-US" i="1" dirty="0"/>
              <a:t> de </a:t>
            </a:r>
            <a:r>
              <a:rPr lang="en-US" i="1" dirty="0" err="1"/>
              <a:t>eerste</a:t>
            </a:r>
            <a:r>
              <a:rPr lang="en-US" i="1" dirty="0"/>
              <a:t> </a:t>
            </a:r>
            <a:r>
              <a:rPr lang="en-US" i="1" dirty="0" err="1"/>
              <a:t>gesprekken</a:t>
            </a:r>
            <a:r>
              <a:rPr lang="en-US" i="1" dirty="0"/>
              <a:t> die </a:t>
            </a:r>
            <a:r>
              <a:rPr lang="en-US" i="1" dirty="0" err="1"/>
              <a:t>zij</a:t>
            </a:r>
            <a:r>
              <a:rPr lang="en-US" i="1" dirty="0"/>
              <a:t> </a:t>
            </a:r>
            <a:r>
              <a:rPr lang="en-US" i="1" dirty="0" err="1"/>
              <a:t>zelf</a:t>
            </a:r>
            <a:r>
              <a:rPr lang="en-US" i="1" dirty="0"/>
              <a:t> </a:t>
            </a:r>
            <a:r>
              <a:rPr lang="en-US" i="1" dirty="0" err="1"/>
              <a:t>voeren</a:t>
            </a:r>
            <a:r>
              <a:rPr lang="en-US" i="1" dirty="0"/>
              <a:t>. </a:t>
            </a:r>
            <a:endParaRPr lang="nl-NL" dirty="0"/>
          </a:p>
          <a:p>
            <a:br>
              <a:rPr lang="en-US" i="1" dirty="0">
                <a:cs typeface="+mn-lt"/>
              </a:rPr>
            </a:br>
            <a:r>
              <a:rPr lang="en-US" i="1" dirty="0"/>
              <a:t>Hoe </a:t>
            </a:r>
            <a:r>
              <a:rPr lang="en-US" i="1" dirty="0" err="1"/>
              <a:t>ontwikkelen</a:t>
            </a:r>
            <a:r>
              <a:rPr lang="en-US" i="1" dirty="0"/>
              <a:t> </a:t>
            </a:r>
            <a:r>
              <a:rPr lang="en-US" i="1" dirty="0" err="1"/>
              <a:t>hulpverleners</a:t>
            </a:r>
            <a:r>
              <a:rPr lang="en-US" i="1" dirty="0"/>
              <a:t> </a:t>
            </a:r>
            <a:r>
              <a:rPr lang="en-US" i="1" dirty="0" err="1"/>
              <a:t>zich</a:t>
            </a:r>
            <a:r>
              <a:rPr lang="en-US" i="1" dirty="0"/>
              <a:t> </a:t>
            </a:r>
            <a:r>
              <a:rPr lang="en-US" i="1" dirty="0" err="1"/>
              <a:t>verder</a:t>
            </a:r>
            <a:r>
              <a:rPr lang="en-US" i="1" dirty="0"/>
              <a:t>? </a:t>
            </a:r>
            <a:endParaRPr lang="nl-NL" dirty="0"/>
          </a:p>
          <a:p>
            <a:r>
              <a:rPr lang="en-US" i="1" dirty="0" err="1"/>
              <a:t>Iedereen</a:t>
            </a:r>
            <a:r>
              <a:rPr lang="en-US" i="1" dirty="0"/>
              <a:t> die </a:t>
            </a:r>
            <a:r>
              <a:rPr lang="en-US" i="1" dirty="0" err="1"/>
              <a:t>bij</a:t>
            </a:r>
            <a:r>
              <a:rPr lang="en-US" i="1" dirty="0"/>
              <a:t> 113 </a:t>
            </a:r>
            <a:r>
              <a:rPr lang="en-US" i="1" dirty="0" err="1"/>
              <a:t>werkt</a:t>
            </a:r>
            <a:r>
              <a:rPr lang="en-US" i="1" dirty="0"/>
              <a:t> </a:t>
            </a:r>
            <a:r>
              <a:rPr lang="en-US" i="1" dirty="0" err="1"/>
              <a:t>krijgt</a:t>
            </a:r>
            <a:r>
              <a:rPr lang="en-US" i="1" dirty="0"/>
              <a:t> </a:t>
            </a:r>
            <a:r>
              <a:rPr lang="en-US" b="1" i="1" dirty="0" err="1"/>
              <a:t>werkbegeleiding</a:t>
            </a:r>
            <a:r>
              <a:rPr lang="en-US" i="1" dirty="0"/>
              <a:t>. </a:t>
            </a:r>
            <a:r>
              <a:rPr lang="en-US" i="1" dirty="0" err="1"/>
              <a:t>Wanneer</a:t>
            </a:r>
            <a:r>
              <a:rPr lang="en-US" i="1" dirty="0"/>
              <a:t> </a:t>
            </a:r>
            <a:r>
              <a:rPr lang="en-US" i="1" dirty="0" err="1"/>
              <a:t>hulpverleners</a:t>
            </a:r>
            <a:r>
              <a:rPr lang="en-US" i="1" dirty="0"/>
              <a:t> </a:t>
            </a:r>
            <a:r>
              <a:rPr lang="en-US" i="1" dirty="0" err="1"/>
              <a:t>bij</a:t>
            </a:r>
            <a:r>
              <a:rPr lang="en-US" i="1" dirty="0"/>
              <a:t> </a:t>
            </a:r>
            <a:r>
              <a:rPr lang="en-US" i="1" dirty="0" err="1"/>
              <a:t>ons</a:t>
            </a:r>
            <a:r>
              <a:rPr lang="en-US" i="1" dirty="0"/>
              <a:t> </a:t>
            </a:r>
            <a:r>
              <a:rPr lang="en-US" i="1" dirty="0" err="1"/>
              <a:t>komen</a:t>
            </a:r>
            <a:r>
              <a:rPr lang="en-US" i="1" dirty="0"/>
              <a:t> </a:t>
            </a:r>
            <a:r>
              <a:rPr lang="en-US" i="1" dirty="0" err="1"/>
              <a:t>werken</a:t>
            </a:r>
            <a:r>
              <a:rPr lang="en-US" i="1" dirty="0"/>
              <a:t> à  </a:t>
            </a:r>
            <a:r>
              <a:rPr lang="en-US" i="1" dirty="0" err="1"/>
              <a:t>gekoppeld</a:t>
            </a:r>
            <a:r>
              <a:rPr lang="en-US" i="1" dirty="0"/>
              <a:t> </a:t>
            </a:r>
            <a:r>
              <a:rPr lang="en-US" i="1" dirty="0" err="1"/>
              <a:t>aan</a:t>
            </a:r>
            <a:r>
              <a:rPr lang="en-US" i="1" dirty="0"/>
              <a:t> </a:t>
            </a:r>
            <a:r>
              <a:rPr lang="en-US" i="1" dirty="0" err="1"/>
              <a:t>een</a:t>
            </a:r>
            <a:r>
              <a:rPr lang="en-US" i="1" dirty="0"/>
              <a:t> </a:t>
            </a:r>
            <a:r>
              <a:rPr lang="en-US" i="1" dirty="0" err="1"/>
              <a:t>ervaren</a:t>
            </a:r>
            <a:r>
              <a:rPr lang="en-US" i="1" dirty="0"/>
              <a:t> </a:t>
            </a:r>
            <a:r>
              <a:rPr lang="en-US" i="1" dirty="0" err="1"/>
              <a:t>hulpverlener</a:t>
            </a:r>
            <a:r>
              <a:rPr lang="en-US" i="1" dirty="0"/>
              <a:t> van </a:t>
            </a:r>
            <a:r>
              <a:rPr lang="en-US" i="1" dirty="0" err="1"/>
              <a:t>wie</a:t>
            </a:r>
            <a:r>
              <a:rPr lang="en-US" i="1" dirty="0"/>
              <a:t> ze </a:t>
            </a:r>
            <a:r>
              <a:rPr lang="en-US" i="1" dirty="0" err="1"/>
              <a:t>individuele</a:t>
            </a:r>
            <a:r>
              <a:rPr lang="en-US" i="1" dirty="0"/>
              <a:t> </a:t>
            </a:r>
            <a:r>
              <a:rPr lang="en-US" i="1" dirty="0" err="1"/>
              <a:t>begeleiding</a:t>
            </a:r>
            <a:r>
              <a:rPr lang="en-US" i="1" dirty="0"/>
              <a:t> </a:t>
            </a:r>
            <a:r>
              <a:rPr lang="en-US" i="1" dirty="0" err="1"/>
              <a:t>zullen</a:t>
            </a:r>
            <a:r>
              <a:rPr lang="en-US" i="1" dirty="0"/>
              <a:t> </a:t>
            </a:r>
            <a:r>
              <a:rPr lang="en-US" i="1" dirty="0" err="1"/>
              <a:t>krijgen</a:t>
            </a:r>
            <a:r>
              <a:rPr lang="en-US" i="1" dirty="0"/>
              <a:t> over </a:t>
            </a:r>
            <a:r>
              <a:rPr lang="en-US" i="1" dirty="0" err="1"/>
              <a:t>hun</a:t>
            </a:r>
            <a:r>
              <a:rPr lang="en-US" i="1" dirty="0"/>
              <a:t> </a:t>
            </a:r>
            <a:r>
              <a:rPr lang="en-US" i="1" dirty="0" err="1"/>
              <a:t>voortgang</a:t>
            </a:r>
            <a:r>
              <a:rPr lang="en-US" i="1" dirty="0"/>
              <a:t> </a:t>
            </a:r>
            <a:r>
              <a:rPr lang="en-US" i="1" dirty="0" err="1"/>
              <a:t>en</a:t>
            </a:r>
            <a:r>
              <a:rPr lang="en-US" i="1" dirty="0"/>
              <a:t> </a:t>
            </a:r>
            <a:r>
              <a:rPr lang="en-US" i="1" dirty="0" err="1"/>
              <a:t>ontwikkeling</a:t>
            </a:r>
            <a:r>
              <a:rPr lang="en-US" i="1" dirty="0"/>
              <a:t>. </a:t>
            </a:r>
            <a:endParaRPr lang="nl-NL" dirty="0"/>
          </a:p>
          <a:p>
            <a:r>
              <a:rPr lang="en-US" i="1" dirty="0" err="1"/>
              <a:t>Daarnaast</a:t>
            </a:r>
            <a:r>
              <a:rPr lang="en-US" i="1" dirty="0"/>
              <a:t> </a:t>
            </a:r>
            <a:r>
              <a:rPr lang="en-US" i="1" dirty="0" err="1"/>
              <a:t>bieden</a:t>
            </a:r>
            <a:r>
              <a:rPr lang="en-US" i="1" dirty="0"/>
              <a:t> we </a:t>
            </a:r>
            <a:r>
              <a:rPr lang="en-US" b="1" i="1" dirty="0" err="1"/>
              <a:t>verdiepingsmodules</a:t>
            </a:r>
            <a:r>
              <a:rPr lang="en-US" i="1" dirty="0"/>
              <a:t> </a:t>
            </a:r>
            <a:r>
              <a:rPr lang="en-US" i="1" dirty="0" err="1"/>
              <a:t>en</a:t>
            </a:r>
            <a:r>
              <a:rPr lang="en-US" i="1" dirty="0"/>
              <a:t> </a:t>
            </a:r>
            <a:r>
              <a:rPr lang="en-US" b="1" i="1" dirty="0" err="1"/>
              <a:t>intervisie</a:t>
            </a:r>
            <a:r>
              <a:rPr lang="en-US" i="1" dirty="0"/>
              <a:t> </a:t>
            </a:r>
            <a:r>
              <a:rPr lang="en-US" i="1" dirty="0" err="1"/>
              <a:t>momenten</a:t>
            </a:r>
            <a:r>
              <a:rPr lang="en-US" i="1" dirty="0"/>
              <a:t> </a:t>
            </a:r>
            <a:r>
              <a:rPr lang="en-US" i="1" dirty="0" err="1"/>
              <a:t>aan</a:t>
            </a:r>
            <a:r>
              <a:rPr lang="en-US" i="1" dirty="0"/>
              <a:t>. </a:t>
            </a:r>
            <a:r>
              <a:rPr lang="en-US" i="1" dirty="0" err="1"/>
              <a:t>Bij</a:t>
            </a:r>
            <a:r>
              <a:rPr lang="en-US" i="1" dirty="0"/>
              <a:t> 113 </a:t>
            </a:r>
            <a:r>
              <a:rPr lang="en-US" i="1" dirty="0" err="1"/>
              <a:t>werken</a:t>
            </a:r>
            <a:r>
              <a:rPr lang="en-US" i="1" dirty="0"/>
              <a:t> we </a:t>
            </a:r>
            <a:r>
              <a:rPr lang="en-US" i="1" dirty="0" err="1"/>
              <a:t>tevens</a:t>
            </a:r>
            <a:r>
              <a:rPr lang="en-US" i="1" dirty="0"/>
              <a:t> met </a:t>
            </a:r>
            <a:r>
              <a:rPr lang="en-US" b="1" i="1" dirty="0" err="1"/>
              <a:t>weekthema’s</a:t>
            </a:r>
            <a:r>
              <a:rPr lang="en-US" i="1" dirty="0"/>
              <a:t>, </a:t>
            </a:r>
            <a:r>
              <a:rPr lang="en-US" i="1" dirty="0" err="1"/>
              <a:t>waarbij</a:t>
            </a:r>
            <a:r>
              <a:rPr lang="en-US" i="1" dirty="0"/>
              <a:t> </a:t>
            </a:r>
            <a:r>
              <a:rPr lang="en-US" i="1" dirty="0" err="1"/>
              <a:t>iedere</a:t>
            </a:r>
            <a:r>
              <a:rPr lang="en-US" i="1" dirty="0"/>
              <a:t> week </a:t>
            </a:r>
            <a:r>
              <a:rPr lang="en-US" i="1" dirty="0" err="1"/>
              <a:t>een</a:t>
            </a:r>
            <a:r>
              <a:rPr lang="en-US" i="1" dirty="0"/>
              <a:t> </a:t>
            </a:r>
            <a:r>
              <a:rPr lang="en-US" i="1" dirty="0" err="1"/>
              <a:t>ander</a:t>
            </a:r>
            <a:r>
              <a:rPr lang="en-US" i="1" dirty="0"/>
              <a:t> </a:t>
            </a:r>
            <a:r>
              <a:rPr lang="en-US" i="1" dirty="0" err="1"/>
              <a:t>thema</a:t>
            </a:r>
            <a:r>
              <a:rPr lang="en-US" i="1" dirty="0"/>
              <a:t> </a:t>
            </a:r>
            <a:r>
              <a:rPr lang="en-US" i="1" dirty="0" err="1"/>
              <a:t>centraal</a:t>
            </a:r>
            <a:r>
              <a:rPr lang="en-US" i="1" dirty="0"/>
              <a:t> </a:t>
            </a:r>
            <a:r>
              <a:rPr lang="en-US" i="1" dirty="0" err="1"/>
              <a:t>staat</a:t>
            </a:r>
            <a:r>
              <a:rPr lang="en-US" i="1" dirty="0"/>
              <a:t> (</a:t>
            </a:r>
            <a:r>
              <a:rPr lang="en-US" i="1" dirty="0" err="1"/>
              <a:t>o.a.</a:t>
            </a:r>
            <a:r>
              <a:rPr lang="en-US" i="1" dirty="0"/>
              <a:t> over </a:t>
            </a:r>
            <a:r>
              <a:rPr lang="en-US" i="1" dirty="0" err="1"/>
              <a:t>psychische</a:t>
            </a:r>
            <a:r>
              <a:rPr lang="en-US" i="1" dirty="0"/>
              <a:t> </a:t>
            </a:r>
            <a:r>
              <a:rPr lang="en-US" i="1" dirty="0" err="1"/>
              <a:t>stoornissen</a:t>
            </a:r>
            <a:r>
              <a:rPr lang="en-US" i="1" dirty="0"/>
              <a:t>, </a:t>
            </a:r>
            <a:r>
              <a:rPr lang="en-US" i="1" dirty="0" err="1"/>
              <a:t>relevantie</a:t>
            </a:r>
            <a:r>
              <a:rPr lang="en-US" i="1" dirty="0"/>
              <a:t> </a:t>
            </a:r>
            <a:r>
              <a:rPr lang="en-US" i="1" dirty="0" err="1"/>
              <a:t>onderwerpen</a:t>
            </a:r>
            <a:r>
              <a:rPr lang="en-US" i="1" dirty="0"/>
              <a:t> etc.). </a:t>
            </a:r>
            <a:r>
              <a:rPr lang="en-US" i="1" dirty="0" err="1"/>
              <a:t>Een</a:t>
            </a:r>
            <a:r>
              <a:rPr lang="en-US" i="1" dirty="0"/>
              <a:t> week lang </a:t>
            </a:r>
            <a:r>
              <a:rPr lang="en-US" i="1" dirty="0" err="1"/>
              <a:t>zal</a:t>
            </a:r>
            <a:r>
              <a:rPr lang="en-US" i="1" dirty="0"/>
              <a:t> het </a:t>
            </a:r>
            <a:r>
              <a:rPr lang="en-US" i="1" dirty="0" err="1"/>
              <a:t>thema</a:t>
            </a:r>
            <a:r>
              <a:rPr lang="en-US" i="1" dirty="0"/>
              <a:t> van de week </a:t>
            </a:r>
            <a:r>
              <a:rPr lang="en-US" i="1" dirty="0" err="1"/>
              <a:t>onder</a:t>
            </a:r>
            <a:r>
              <a:rPr lang="en-US" i="1" dirty="0"/>
              <a:t> </a:t>
            </a:r>
            <a:r>
              <a:rPr lang="en-US" i="1" dirty="0" err="1"/>
              <a:t>aandacht</a:t>
            </a:r>
            <a:r>
              <a:rPr lang="en-US" i="1" dirty="0"/>
              <a:t> </a:t>
            </a:r>
            <a:r>
              <a:rPr lang="en-US" i="1" dirty="0" err="1"/>
              <a:t>worden</a:t>
            </a:r>
            <a:r>
              <a:rPr lang="en-US" i="1" dirty="0"/>
              <a:t> </a:t>
            </a:r>
            <a:r>
              <a:rPr lang="en-US" i="1" dirty="0" err="1"/>
              <a:t>gebracht</a:t>
            </a:r>
            <a:r>
              <a:rPr lang="en-US" i="1" dirty="0"/>
              <a:t> </a:t>
            </a:r>
            <a:r>
              <a:rPr lang="en-US" i="1" dirty="0" err="1"/>
              <a:t>bij</a:t>
            </a:r>
            <a:r>
              <a:rPr lang="en-US" i="1" dirty="0"/>
              <a:t> </a:t>
            </a:r>
            <a:r>
              <a:rPr lang="en-US" i="1" dirty="0" err="1"/>
              <a:t>hulpverleners</a:t>
            </a:r>
            <a:r>
              <a:rPr lang="en-US" i="1" dirty="0"/>
              <a:t> door </a:t>
            </a:r>
            <a:r>
              <a:rPr lang="en-US" i="1" dirty="0" err="1"/>
              <a:t>onder</a:t>
            </a:r>
            <a:r>
              <a:rPr lang="en-US" i="1" dirty="0"/>
              <a:t> </a:t>
            </a:r>
            <a:r>
              <a:rPr lang="en-US" i="1" dirty="0" err="1"/>
              <a:t>meer</a:t>
            </a:r>
            <a:r>
              <a:rPr lang="en-US" i="1" dirty="0"/>
              <a:t> </a:t>
            </a:r>
            <a:r>
              <a:rPr lang="en-US" i="1" dirty="0" err="1"/>
              <a:t>te</a:t>
            </a:r>
            <a:r>
              <a:rPr lang="en-US" i="1" dirty="0"/>
              <a:t> </a:t>
            </a:r>
            <a:r>
              <a:rPr lang="en-US" i="1" dirty="0" err="1"/>
              <a:t>werken</a:t>
            </a:r>
            <a:r>
              <a:rPr lang="en-US" i="1" dirty="0"/>
              <a:t> met </a:t>
            </a:r>
            <a:r>
              <a:rPr lang="en-US" i="1" dirty="0" err="1"/>
              <a:t>oefeningen</a:t>
            </a:r>
            <a:r>
              <a:rPr lang="en-US" i="1" dirty="0"/>
              <a:t>, door </a:t>
            </a:r>
            <a:r>
              <a:rPr lang="en-US" i="1" dirty="0" err="1"/>
              <a:t>samen</a:t>
            </a:r>
            <a:r>
              <a:rPr lang="en-US" i="1" dirty="0"/>
              <a:t> </a:t>
            </a:r>
            <a:r>
              <a:rPr lang="en-US" i="1" dirty="0" err="1"/>
              <a:t>hierover</a:t>
            </a:r>
            <a:r>
              <a:rPr lang="en-US" i="1" dirty="0"/>
              <a:t> in </a:t>
            </a:r>
            <a:r>
              <a:rPr lang="en-US" i="1" dirty="0" err="1"/>
              <a:t>gesprek</a:t>
            </a:r>
            <a:r>
              <a:rPr lang="en-US" i="1" dirty="0"/>
              <a:t> </a:t>
            </a:r>
            <a:r>
              <a:rPr lang="en-US" i="1" dirty="0" err="1"/>
              <a:t>te</a:t>
            </a:r>
            <a:r>
              <a:rPr lang="en-US" i="1" dirty="0"/>
              <a:t> </a:t>
            </a:r>
            <a:r>
              <a:rPr lang="en-US" i="1" dirty="0" err="1"/>
              <a:t>gaan</a:t>
            </a:r>
            <a:r>
              <a:rPr lang="en-US" i="1" dirty="0"/>
              <a:t>, door </a:t>
            </a:r>
            <a:r>
              <a:rPr lang="en-US" i="1" dirty="0" err="1"/>
              <a:t>relevantie</a:t>
            </a:r>
            <a:r>
              <a:rPr lang="en-US" i="1" dirty="0"/>
              <a:t> </a:t>
            </a:r>
            <a:r>
              <a:rPr lang="en-US" i="1" dirty="0" err="1"/>
              <a:t>informatie</a:t>
            </a:r>
            <a:r>
              <a:rPr lang="en-US" i="1" dirty="0"/>
              <a:t> </a:t>
            </a:r>
            <a:r>
              <a:rPr lang="en-US" i="1" dirty="0" err="1"/>
              <a:t>en</a:t>
            </a:r>
            <a:r>
              <a:rPr lang="en-US" i="1" dirty="0"/>
              <a:t> </a:t>
            </a:r>
            <a:r>
              <a:rPr lang="en-US" i="1" dirty="0" err="1"/>
              <a:t>documentaires</a:t>
            </a:r>
            <a:r>
              <a:rPr lang="en-US" i="1" dirty="0"/>
              <a:t> </a:t>
            </a:r>
            <a:r>
              <a:rPr lang="en-US" i="1" dirty="0" err="1"/>
              <a:t>te</a:t>
            </a:r>
            <a:r>
              <a:rPr lang="en-US" i="1" dirty="0"/>
              <a:t> </a:t>
            </a:r>
            <a:r>
              <a:rPr lang="en-US" i="1" dirty="0" err="1"/>
              <a:t>delen</a:t>
            </a:r>
            <a:r>
              <a:rPr lang="en-US" i="1" dirty="0"/>
              <a:t>. </a:t>
            </a:r>
            <a:endParaRPr lang="nl-NL" dirty="0"/>
          </a:p>
          <a:p>
            <a:br>
              <a:rPr lang="en-US" i="1" dirty="0"/>
            </a:br>
            <a:r>
              <a:rPr lang="en-US" i="1" dirty="0" err="1"/>
              <a:t>Tijdens</a:t>
            </a:r>
            <a:r>
              <a:rPr lang="en-US" i="1" dirty="0"/>
              <a:t> de </a:t>
            </a:r>
            <a:r>
              <a:rPr lang="en-US" i="1" dirty="0" err="1"/>
              <a:t>dienst</a:t>
            </a:r>
            <a:r>
              <a:rPr lang="en-US" i="1" dirty="0"/>
              <a:t>, hoe </a:t>
            </a:r>
            <a:r>
              <a:rPr lang="en-US" i="1" dirty="0" err="1"/>
              <a:t>zorgt</a:t>
            </a:r>
            <a:r>
              <a:rPr lang="en-US" i="1" dirty="0"/>
              <a:t> 113 </a:t>
            </a:r>
            <a:r>
              <a:rPr lang="en-US" i="1" dirty="0" err="1"/>
              <a:t>voor</a:t>
            </a:r>
            <a:r>
              <a:rPr lang="en-US" i="1" dirty="0"/>
              <a:t> </a:t>
            </a:r>
            <a:r>
              <a:rPr lang="en-US" i="1" dirty="0" err="1"/>
              <a:t>haar</a:t>
            </a:r>
            <a:r>
              <a:rPr lang="en-US" i="1" dirty="0"/>
              <a:t> </a:t>
            </a:r>
            <a:r>
              <a:rPr lang="en-US" i="1" dirty="0" err="1"/>
              <a:t>hulpverleners</a:t>
            </a:r>
            <a:r>
              <a:rPr lang="en-US" i="1" dirty="0"/>
              <a:t>? </a:t>
            </a:r>
            <a:endParaRPr lang="nl-NL" dirty="0"/>
          </a:p>
          <a:p>
            <a:r>
              <a:rPr lang="en-US" i="1" dirty="0" err="1"/>
              <a:t>Dagstart</a:t>
            </a:r>
            <a:r>
              <a:rPr lang="en-US" i="1" dirty="0"/>
              <a:t>, </a:t>
            </a:r>
            <a:r>
              <a:rPr lang="en-US" i="1" dirty="0" err="1"/>
              <a:t>dagafsluiting</a:t>
            </a:r>
            <a:r>
              <a:rPr lang="en-US" i="1" dirty="0"/>
              <a:t>, </a:t>
            </a:r>
            <a:r>
              <a:rPr lang="en-US" i="1" dirty="0" err="1"/>
              <a:t>incheckmomenten</a:t>
            </a:r>
            <a:r>
              <a:rPr lang="en-US" i="1" dirty="0"/>
              <a:t>, </a:t>
            </a:r>
            <a:r>
              <a:rPr lang="en-US" i="1" dirty="0" err="1"/>
              <a:t>oog</a:t>
            </a:r>
            <a:r>
              <a:rPr lang="en-US" i="1" dirty="0"/>
              <a:t> </a:t>
            </a:r>
            <a:r>
              <a:rPr lang="en-US" i="1" dirty="0" err="1"/>
              <a:t>voor</a:t>
            </a:r>
            <a:r>
              <a:rPr lang="en-US" i="1" dirty="0"/>
              <a:t> </a:t>
            </a:r>
            <a:r>
              <a:rPr lang="en-US" i="1" dirty="0" err="1"/>
              <a:t>elkaar</a:t>
            </a:r>
            <a:r>
              <a:rPr lang="en-US" i="1" dirty="0"/>
              <a:t>, </a:t>
            </a:r>
            <a:r>
              <a:rPr lang="en-US" i="1" dirty="0" err="1"/>
              <a:t>ruimte</a:t>
            </a:r>
            <a:r>
              <a:rPr lang="en-US" i="1" dirty="0"/>
              <a:t> </a:t>
            </a:r>
            <a:r>
              <a:rPr lang="en-US" i="1" dirty="0" err="1"/>
              <a:t>voor</a:t>
            </a:r>
            <a:r>
              <a:rPr lang="en-US" i="1" dirty="0"/>
              <a:t> </a:t>
            </a:r>
            <a:r>
              <a:rPr lang="en-US" i="1" dirty="0" err="1"/>
              <a:t>gesprek</a:t>
            </a:r>
            <a:r>
              <a:rPr lang="en-US" i="1" dirty="0"/>
              <a:t>.</a:t>
            </a:r>
            <a:endParaRPr lang="nl-NL" dirty="0"/>
          </a:p>
          <a:p>
            <a:endParaRPr lang="nl-NL" dirty="0"/>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5</a:t>
            </a:fld>
            <a:endParaRPr lang="nl-NL"/>
          </a:p>
        </p:txBody>
      </p:sp>
    </p:spTree>
    <p:extLst>
      <p:ext uri="{BB962C8B-B14F-4D97-AF65-F5344CB8AC3E}">
        <p14:creationId xmlns:p14="http://schemas.microsoft.com/office/powerpoint/2010/main" val="183843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i="1" dirty="0"/>
              <a:t>En over de </a:t>
            </a:r>
            <a:r>
              <a:rPr lang="en-US" i="1" dirty="0" err="1"/>
              <a:t>hulplijn</a:t>
            </a:r>
            <a:r>
              <a:rPr lang="en-US" i="1" dirty="0"/>
              <a:t>, op </a:t>
            </a:r>
            <a:r>
              <a:rPr lang="en-US" i="1" dirty="0" err="1"/>
              <a:t>welke</a:t>
            </a:r>
            <a:r>
              <a:rPr lang="en-US" i="1" dirty="0"/>
              <a:t> </a:t>
            </a:r>
            <a:r>
              <a:rPr lang="en-US" i="1" dirty="0" err="1"/>
              <a:t>manieren</a:t>
            </a:r>
            <a:r>
              <a:rPr lang="en-US" i="1" dirty="0"/>
              <a:t> </a:t>
            </a:r>
            <a:r>
              <a:rPr lang="en-US" i="1" dirty="0" err="1"/>
              <a:t>kunnen</a:t>
            </a:r>
            <a:r>
              <a:rPr lang="en-US" i="1" dirty="0"/>
              <a:t> </a:t>
            </a:r>
            <a:r>
              <a:rPr lang="en-US" i="1" dirty="0" err="1"/>
              <a:t>mensen</a:t>
            </a:r>
            <a:r>
              <a:rPr lang="en-US" i="1" dirty="0"/>
              <a:t> 113 </a:t>
            </a:r>
            <a:r>
              <a:rPr lang="en-US" i="1" dirty="0" err="1"/>
              <a:t>bereiken</a:t>
            </a:r>
            <a:r>
              <a:rPr lang="en-US" i="1" dirty="0"/>
              <a:t>?</a:t>
            </a:r>
            <a:endParaRPr lang="nl-NL" dirty="0"/>
          </a:p>
          <a:p>
            <a:r>
              <a:rPr lang="en-US" i="1" dirty="0"/>
              <a:t>De </a:t>
            </a:r>
            <a:r>
              <a:rPr lang="en-US" i="1" dirty="0" err="1"/>
              <a:t>hulplijn</a:t>
            </a:r>
            <a:r>
              <a:rPr lang="en-US" i="1" dirty="0"/>
              <a:t> is </a:t>
            </a:r>
            <a:r>
              <a:rPr lang="en-US" i="1" dirty="0" err="1"/>
              <a:t>bereikbaar</a:t>
            </a:r>
            <a:r>
              <a:rPr lang="en-US" i="1" dirty="0"/>
              <a:t> via de </a:t>
            </a:r>
            <a:r>
              <a:rPr lang="en-US" b="1" i="1" dirty="0"/>
              <a:t>chat </a:t>
            </a:r>
            <a:r>
              <a:rPr lang="en-US" b="1" i="1" dirty="0" err="1"/>
              <a:t>en</a:t>
            </a:r>
            <a:r>
              <a:rPr lang="en-US" b="1" i="1" dirty="0"/>
              <a:t> per </a:t>
            </a:r>
            <a:r>
              <a:rPr lang="en-US" b="1" i="1" dirty="0" err="1"/>
              <a:t>telefoon</a:t>
            </a:r>
            <a:r>
              <a:rPr lang="en-US" i="1" dirty="0"/>
              <a:t>. Op </a:t>
            </a:r>
            <a:r>
              <a:rPr lang="en-US" i="1" dirty="0" err="1"/>
              <a:t>onze</a:t>
            </a:r>
            <a:r>
              <a:rPr lang="en-US" i="1" dirty="0"/>
              <a:t> website 113.nl </a:t>
            </a:r>
            <a:r>
              <a:rPr lang="en-US" i="1" dirty="0" err="1"/>
              <a:t>kun</a:t>
            </a:r>
            <a:r>
              <a:rPr lang="en-US" i="1" dirty="0"/>
              <a:t> je direct de knop </a:t>
            </a:r>
            <a:r>
              <a:rPr lang="en-US" i="1" dirty="0" err="1"/>
              <a:t>vinden</a:t>
            </a:r>
            <a:r>
              <a:rPr lang="en-US" i="1" dirty="0"/>
              <a:t> om </a:t>
            </a:r>
            <a:r>
              <a:rPr lang="en-US" i="1" dirty="0" err="1"/>
              <a:t>naar</a:t>
            </a:r>
            <a:r>
              <a:rPr lang="en-US" i="1" dirty="0"/>
              <a:t> de chat toe </a:t>
            </a:r>
            <a:r>
              <a:rPr lang="en-US" i="1" dirty="0" err="1"/>
              <a:t>te</a:t>
            </a:r>
            <a:r>
              <a:rPr lang="en-US" i="1" dirty="0"/>
              <a:t> </a:t>
            </a:r>
            <a:r>
              <a:rPr lang="en-US" i="1" dirty="0" err="1"/>
              <a:t>gaan</a:t>
            </a:r>
            <a:r>
              <a:rPr lang="en-US" i="1" dirty="0"/>
              <a:t>. Ook </a:t>
            </a:r>
            <a:r>
              <a:rPr lang="en-US" i="1" dirty="0" err="1"/>
              <a:t>hebben</a:t>
            </a:r>
            <a:r>
              <a:rPr lang="en-US" i="1" dirty="0"/>
              <a:t> we </a:t>
            </a:r>
            <a:r>
              <a:rPr lang="en-US" i="1" dirty="0" err="1"/>
              <a:t>een</a:t>
            </a:r>
            <a:r>
              <a:rPr lang="en-US" i="1" dirty="0"/>
              <a:t> </a:t>
            </a:r>
            <a:r>
              <a:rPr lang="en-US" i="1" dirty="0" err="1"/>
              <a:t>speciale</a:t>
            </a:r>
            <a:r>
              <a:rPr lang="en-US" i="1" dirty="0"/>
              <a:t> </a:t>
            </a:r>
            <a:r>
              <a:rPr lang="en-US" i="1" dirty="0" err="1"/>
              <a:t>hulplijn</a:t>
            </a:r>
            <a:r>
              <a:rPr lang="en-US" i="1" dirty="0"/>
              <a:t> </a:t>
            </a:r>
            <a:r>
              <a:rPr lang="en-US" i="1" dirty="0" err="1"/>
              <a:t>voor</a:t>
            </a:r>
            <a:r>
              <a:rPr lang="en-US" i="1" dirty="0"/>
              <a:t> professionals: </a:t>
            </a:r>
            <a:r>
              <a:rPr lang="en-US" b="1" i="1" dirty="0"/>
              <a:t>de </a:t>
            </a:r>
            <a:r>
              <a:rPr lang="en-US" b="1" i="1" dirty="0" err="1"/>
              <a:t>overleg</a:t>
            </a:r>
            <a:r>
              <a:rPr lang="en-US" b="1" i="1" dirty="0"/>
              <a:t> </a:t>
            </a:r>
            <a:r>
              <a:rPr lang="en-US" b="1" i="1" dirty="0" err="1"/>
              <a:t>en</a:t>
            </a:r>
            <a:r>
              <a:rPr lang="en-US" b="1" i="1" dirty="0"/>
              <a:t> </a:t>
            </a:r>
            <a:r>
              <a:rPr lang="en-US" b="1" i="1" dirty="0" err="1"/>
              <a:t>advieslijn</a:t>
            </a:r>
            <a:r>
              <a:rPr lang="en-US" i="1" dirty="0"/>
              <a:t>. </a:t>
            </a:r>
            <a:endParaRPr lang="nl-NL" dirty="0"/>
          </a:p>
          <a:p>
            <a:br>
              <a:rPr lang="en-US" i="1" dirty="0">
                <a:cs typeface="+mn-lt"/>
              </a:rPr>
            </a:br>
            <a:r>
              <a:rPr lang="en-US" i="1" dirty="0"/>
              <a:t>Hoe </a:t>
            </a:r>
            <a:r>
              <a:rPr lang="en-US" i="1" dirty="0" err="1"/>
              <a:t>gaat</a:t>
            </a:r>
            <a:r>
              <a:rPr lang="en-US" i="1" dirty="0"/>
              <a:t> het in </a:t>
            </a:r>
            <a:r>
              <a:rPr lang="en-US" i="1" dirty="0" err="1"/>
              <a:t>zijn</a:t>
            </a:r>
            <a:r>
              <a:rPr lang="en-US" i="1" dirty="0"/>
              <a:t> </a:t>
            </a:r>
            <a:r>
              <a:rPr lang="en-US" i="1" dirty="0" err="1"/>
              <a:t>werking</a:t>
            </a:r>
            <a:r>
              <a:rPr lang="en-US" i="1" dirty="0"/>
              <a:t> </a:t>
            </a:r>
            <a:r>
              <a:rPr lang="en-US" i="1" dirty="0" err="1"/>
              <a:t>als</a:t>
            </a:r>
            <a:r>
              <a:rPr lang="en-US" i="1" dirty="0"/>
              <a:t> </a:t>
            </a:r>
            <a:r>
              <a:rPr lang="en-US" i="1" dirty="0" err="1"/>
              <a:t>iemand</a:t>
            </a:r>
            <a:r>
              <a:rPr lang="en-US" i="1" dirty="0"/>
              <a:t> via de chat de </a:t>
            </a:r>
            <a:r>
              <a:rPr lang="en-US" i="1" dirty="0" err="1"/>
              <a:t>hulplijn</a:t>
            </a:r>
            <a:r>
              <a:rPr lang="en-US" i="1" dirty="0"/>
              <a:t> </a:t>
            </a:r>
            <a:r>
              <a:rPr lang="en-US" i="1" dirty="0" err="1"/>
              <a:t>binnenkomt</a:t>
            </a:r>
            <a:r>
              <a:rPr lang="en-US" i="1" dirty="0"/>
              <a:t>? </a:t>
            </a:r>
            <a:endParaRPr lang="nl-NL" dirty="0"/>
          </a:p>
          <a:p>
            <a:r>
              <a:rPr lang="en-US" b="1" i="1" dirty="0" err="1"/>
              <a:t>Vragenlijst</a:t>
            </a:r>
            <a:r>
              <a:rPr lang="en-US" i="1" dirty="0"/>
              <a:t> (naam, </a:t>
            </a:r>
            <a:r>
              <a:rPr lang="en-US" i="1" dirty="0" err="1"/>
              <a:t>leeftijd</a:t>
            </a:r>
            <a:r>
              <a:rPr lang="en-US" i="1" dirty="0"/>
              <a:t>, </a:t>
            </a:r>
            <a:r>
              <a:rPr lang="en-US" i="1" dirty="0" err="1"/>
              <a:t>schaalvragen</a:t>
            </a:r>
            <a:r>
              <a:rPr lang="en-US" i="1" dirty="0"/>
              <a:t> </a:t>
            </a:r>
            <a:r>
              <a:rPr lang="en-US" i="1" dirty="0" err="1"/>
              <a:t>omtrent</a:t>
            </a:r>
            <a:r>
              <a:rPr lang="en-US" i="1" dirty="0"/>
              <a:t> </a:t>
            </a:r>
            <a:r>
              <a:rPr lang="en-US" i="1" dirty="0" err="1"/>
              <a:t>huidige</a:t>
            </a:r>
            <a:r>
              <a:rPr lang="en-US" i="1" dirty="0"/>
              <a:t> </a:t>
            </a:r>
            <a:r>
              <a:rPr lang="en-US" i="1" dirty="0" err="1"/>
              <a:t>situatie</a:t>
            </a:r>
            <a:r>
              <a:rPr lang="en-US" i="1" dirty="0"/>
              <a:t>). </a:t>
            </a:r>
            <a:r>
              <a:rPr lang="en-US" i="1" dirty="0" err="1"/>
              <a:t>Vervolgens</a:t>
            </a:r>
            <a:r>
              <a:rPr lang="en-US" i="1" dirty="0"/>
              <a:t> </a:t>
            </a:r>
            <a:r>
              <a:rPr lang="en-US" i="1" dirty="0" err="1"/>
              <a:t>wordt</a:t>
            </a:r>
            <a:r>
              <a:rPr lang="en-US" i="1" dirty="0"/>
              <a:t> je </a:t>
            </a:r>
            <a:r>
              <a:rPr lang="en-US" i="1" dirty="0" err="1"/>
              <a:t>doorgeschakeld</a:t>
            </a:r>
            <a:r>
              <a:rPr lang="en-US" i="1" dirty="0"/>
              <a:t> </a:t>
            </a:r>
            <a:r>
              <a:rPr lang="en-US" i="1" dirty="0" err="1"/>
              <a:t>naar</a:t>
            </a:r>
            <a:r>
              <a:rPr lang="en-US" i="1" dirty="0"/>
              <a:t> </a:t>
            </a:r>
            <a:r>
              <a:rPr lang="en-US" i="1" dirty="0" err="1"/>
              <a:t>een</a:t>
            </a:r>
            <a:r>
              <a:rPr lang="en-US" i="1" dirty="0"/>
              <a:t> </a:t>
            </a:r>
            <a:r>
              <a:rPr lang="en-US" i="1" dirty="0" err="1"/>
              <a:t>hulpverlener</a:t>
            </a:r>
            <a:r>
              <a:rPr lang="en-US" i="1" dirty="0"/>
              <a:t> met </a:t>
            </a:r>
            <a:r>
              <a:rPr lang="en-US" i="1" dirty="0" err="1"/>
              <a:t>wie</a:t>
            </a:r>
            <a:r>
              <a:rPr lang="en-US" i="1" dirty="0"/>
              <a:t> je </a:t>
            </a:r>
            <a:r>
              <a:rPr lang="en-US" i="1" dirty="0" err="1"/>
              <a:t>eerst</a:t>
            </a:r>
            <a:r>
              <a:rPr lang="en-US" i="1" dirty="0"/>
              <a:t> </a:t>
            </a:r>
            <a:r>
              <a:rPr lang="en-US" i="1" dirty="0" err="1"/>
              <a:t>een</a:t>
            </a:r>
            <a:r>
              <a:rPr lang="en-US" i="1" dirty="0"/>
              <a:t> </a:t>
            </a:r>
            <a:r>
              <a:rPr lang="en-US" i="1" dirty="0" err="1"/>
              <a:t>gesprek</a:t>
            </a:r>
            <a:r>
              <a:rPr lang="en-US" i="1" dirty="0"/>
              <a:t> </a:t>
            </a:r>
            <a:r>
              <a:rPr lang="en-US" i="1" dirty="0" err="1"/>
              <a:t>hebt</a:t>
            </a:r>
            <a:r>
              <a:rPr lang="en-US" i="1" dirty="0"/>
              <a:t> </a:t>
            </a:r>
            <a:r>
              <a:rPr lang="en-US" i="1" dirty="0" err="1"/>
              <a:t>waarin</a:t>
            </a:r>
            <a:r>
              <a:rPr lang="en-US" i="1" dirty="0"/>
              <a:t> er </a:t>
            </a:r>
            <a:r>
              <a:rPr lang="en-US" i="1" dirty="0" err="1"/>
              <a:t>enkele</a:t>
            </a:r>
            <a:r>
              <a:rPr lang="en-US" i="1" dirty="0"/>
              <a:t> </a:t>
            </a:r>
            <a:r>
              <a:rPr lang="en-US" i="1" dirty="0" err="1"/>
              <a:t>vragen</a:t>
            </a:r>
            <a:r>
              <a:rPr lang="en-US" i="1" dirty="0"/>
              <a:t> </a:t>
            </a:r>
            <a:r>
              <a:rPr lang="en-US" i="1" dirty="0" err="1"/>
              <a:t>worden</a:t>
            </a:r>
            <a:r>
              <a:rPr lang="en-US" i="1" dirty="0"/>
              <a:t> </a:t>
            </a:r>
            <a:r>
              <a:rPr lang="en-US" i="1" dirty="0" err="1"/>
              <a:t>gesteld</a:t>
            </a:r>
            <a:r>
              <a:rPr lang="en-US" i="1" dirty="0"/>
              <a:t> over je </a:t>
            </a:r>
            <a:r>
              <a:rPr lang="en-US" i="1" dirty="0" err="1"/>
              <a:t>veiligheid</a:t>
            </a:r>
            <a:r>
              <a:rPr lang="en-US" i="1" dirty="0"/>
              <a:t> </a:t>
            </a:r>
            <a:r>
              <a:rPr lang="en-US" i="1" dirty="0" err="1"/>
              <a:t>en</a:t>
            </a:r>
            <a:r>
              <a:rPr lang="en-US" i="1" dirty="0"/>
              <a:t> om </a:t>
            </a:r>
            <a:r>
              <a:rPr lang="en-US" i="1" dirty="0" err="1"/>
              <a:t>te</a:t>
            </a:r>
            <a:r>
              <a:rPr lang="en-US" i="1" dirty="0"/>
              <a:t> </a:t>
            </a:r>
            <a:r>
              <a:rPr lang="en-US" i="1" dirty="0" err="1"/>
              <a:t>kijken</a:t>
            </a:r>
            <a:r>
              <a:rPr lang="en-US" i="1" dirty="0"/>
              <a:t> of je </a:t>
            </a:r>
            <a:r>
              <a:rPr lang="en-US" i="1" dirty="0" err="1"/>
              <a:t>bij</a:t>
            </a:r>
            <a:r>
              <a:rPr lang="en-US" i="1" dirty="0"/>
              <a:t> 113 </a:t>
            </a:r>
            <a:r>
              <a:rPr lang="en-US" i="1" dirty="0" err="1"/>
              <a:t>aan</a:t>
            </a:r>
            <a:r>
              <a:rPr lang="en-US" i="1" dirty="0"/>
              <a:t> het </a:t>
            </a:r>
            <a:r>
              <a:rPr lang="en-US" i="1" dirty="0" err="1"/>
              <a:t>juiste</a:t>
            </a:r>
            <a:r>
              <a:rPr lang="en-US" i="1" dirty="0"/>
              <a:t> </a:t>
            </a:r>
            <a:r>
              <a:rPr lang="en-US" i="1" dirty="0" err="1"/>
              <a:t>adres</a:t>
            </a:r>
            <a:r>
              <a:rPr lang="en-US" i="1" dirty="0"/>
              <a:t> bent. </a:t>
            </a:r>
            <a:r>
              <a:rPr lang="en-US" i="1" dirty="0" err="1"/>
              <a:t>Daarna</a:t>
            </a:r>
            <a:r>
              <a:rPr lang="en-US" i="1" dirty="0"/>
              <a:t> </a:t>
            </a:r>
            <a:r>
              <a:rPr lang="en-US" i="1" dirty="0" err="1"/>
              <a:t>wordt</a:t>
            </a:r>
            <a:r>
              <a:rPr lang="en-US" i="1" dirty="0"/>
              <a:t> </a:t>
            </a:r>
            <a:r>
              <a:rPr lang="en-US" i="1" dirty="0" err="1"/>
              <a:t>gekeken</a:t>
            </a:r>
            <a:r>
              <a:rPr lang="en-US" i="1" dirty="0"/>
              <a:t> met </a:t>
            </a:r>
            <a:r>
              <a:rPr lang="en-US" i="1" dirty="0" err="1"/>
              <a:t>welke</a:t>
            </a:r>
            <a:r>
              <a:rPr lang="en-US" i="1" dirty="0"/>
              <a:t> </a:t>
            </a:r>
            <a:r>
              <a:rPr lang="en-US" i="1" dirty="0" err="1"/>
              <a:t>hulpverlener</a:t>
            </a:r>
            <a:r>
              <a:rPr lang="en-US" i="1" dirty="0"/>
              <a:t> je </a:t>
            </a:r>
            <a:r>
              <a:rPr lang="en-US" i="1" dirty="0" err="1"/>
              <a:t>verder</a:t>
            </a:r>
            <a:r>
              <a:rPr lang="en-US" i="1" dirty="0"/>
              <a:t> in </a:t>
            </a:r>
            <a:r>
              <a:rPr lang="en-US" i="1" dirty="0" err="1"/>
              <a:t>gesprek</a:t>
            </a:r>
            <a:r>
              <a:rPr lang="en-US" i="1" dirty="0"/>
              <a:t> </a:t>
            </a:r>
            <a:r>
              <a:rPr lang="en-US" i="1" dirty="0" err="1"/>
              <a:t>gaat</a:t>
            </a:r>
            <a:r>
              <a:rPr lang="en-US" i="1" dirty="0"/>
              <a:t>. </a:t>
            </a:r>
            <a:r>
              <a:rPr lang="en-US" i="1" dirty="0" err="1"/>
              <a:t>Bij</a:t>
            </a:r>
            <a:r>
              <a:rPr lang="en-US" i="1" dirty="0"/>
              <a:t> 113 </a:t>
            </a:r>
            <a:r>
              <a:rPr lang="en-US" i="1" dirty="0" err="1"/>
              <a:t>noemen</a:t>
            </a:r>
            <a:r>
              <a:rPr lang="en-US" i="1" dirty="0"/>
              <a:t> we </a:t>
            </a:r>
            <a:r>
              <a:rPr lang="en-US" i="1" dirty="0" err="1"/>
              <a:t>dit</a:t>
            </a:r>
            <a:r>
              <a:rPr lang="en-US" i="1" dirty="0"/>
              <a:t> ‘</a:t>
            </a:r>
            <a:r>
              <a:rPr lang="en-US" i="1" dirty="0" err="1"/>
              <a:t>voorgesprekje</a:t>
            </a:r>
            <a:r>
              <a:rPr lang="en-US" i="1" dirty="0"/>
              <a:t>’ de </a:t>
            </a:r>
            <a:r>
              <a:rPr lang="en-US" b="1" i="1" dirty="0"/>
              <a:t>triage</a:t>
            </a:r>
            <a:r>
              <a:rPr lang="en-US" i="1" dirty="0"/>
              <a:t>. De </a:t>
            </a:r>
            <a:r>
              <a:rPr lang="en-US" i="1" dirty="0" err="1"/>
              <a:t>collega</a:t>
            </a:r>
            <a:r>
              <a:rPr lang="en-US" i="1" dirty="0"/>
              <a:t> die </a:t>
            </a:r>
            <a:r>
              <a:rPr lang="en-US" i="1" dirty="0" err="1"/>
              <a:t>dit</a:t>
            </a:r>
            <a:r>
              <a:rPr lang="en-US" i="1" dirty="0"/>
              <a:t> </a:t>
            </a:r>
            <a:r>
              <a:rPr lang="en-US" i="1" dirty="0" err="1"/>
              <a:t>voorgesprekje</a:t>
            </a:r>
            <a:r>
              <a:rPr lang="en-US" i="1" dirty="0"/>
              <a:t>, </a:t>
            </a:r>
            <a:r>
              <a:rPr lang="en-US" i="1" dirty="0" err="1"/>
              <a:t>ofwel</a:t>
            </a:r>
            <a:r>
              <a:rPr lang="en-US" i="1" dirty="0"/>
              <a:t> de triage </a:t>
            </a:r>
            <a:r>
              <a:rPr lang="en-US" i="1" dirty="0" err="1"/>
              <a:t>doet</a:t>
            </a:r>
            <a:r>
              <a:rPr lang="en-US" i="1" dirty="0"/>
              <a:t>,  is </a:t>
            </a:r>
            <a:r>
              <a:rPr lang="en-US" i="1" dirty="0" err="1"/>
              <a:t>een</a:t>
            </a:r>
            <a:r>
              <a:rPr lang="en-US" i="1" dirty="0"/>
              <a:t> </a:t>
            </a:r>
            <a:r>
              <a:rPr lang="en-US" i="1" dirty="0" err="1"/>
              <a:t>hulpverlener</a:t>
            </a:r>
            <a:r>
              <a:rPr lang="en-US" i="1" dirty="0"/>
              <a:t>, </a:t>
            </a:r>
            <a:r>
              <a:rPr lang="en-US" b="1" i="1" dirty="0" err="1"/>
              <a:t>geen</a:t>
            </a:r>
            <a:r>
              <a:rPr lang="en-US" b="1" i="1" dirty="0"/>
              <a:t> AI</a:t>
            </a:r>
            <a:r>
              <a:rPr lang="en-US" i="1" dirty="0"/>
              <a:t>. </a:t>
            </a:r>
            <a:endParaRPr lang="nl-NL" dirty="0"/>
          </a:p>
          <a:p>
            <a:br>
              <a:rPr lang="en-US" i="1" dirty="0">
                <a:cs typeface="+mn-lt"/>
              </a:rPr>
            </a:br>
            <a:r>
              <a:rPr lang="en-US" i="1" dirty="0"/>
              <a:t>Wat </a:t>
            </a:r>
            <a:r>
              <a:rPr lang="en-US" i="1" dirty="0" err="1"/>
              <a:t>houdt</a:t>
            </a:r>
            <a:r>
              <a:rPr lang="en-US" i="1" dirty="0"/>
              <a:t> de triage in? </a:t>
            </a:r>
            <a:endParaRPr lang="nl-NL" dirty="0"/>
          </a:p>
          <a:p>
            <a:r>
              <a:rPr lang="en-US" i="1" dirty="0" err="1"/>
              <a:t>Kort</a:t>
            </a:r>
            <a:r>
              <a:rPr lang="en-US" i="1" dirty="0"/>
              <a:t> </a:t>
            </a:r>
            <a:r>
              <a:rPr lang="en-US" i="1" dirty="0" err="1"/>
              <a:t>gesprek</a:t>
            </a:r>
            <a:r>
              <a:rPr lang="en-US" i="1" dirty="0"/>
              <a:t> om de </a:t>
            </a:r>
            <a:r>
              <a:rPr lang="en-US" i="1" dirty="0" err="1"/>
              <a:t>huidige</a:t>
            </a:r>
            <a:r>
              <a:rPr lang="en-US" i="1" dirty="0"/>
              <a:t> </a:t>
            </a:r>
            <a:r>
              <a:rPr lang="en-US" i="1" dirty="0" err="1"/>
              <a:t>situatie</a:t>
            </a:r>
            <a:r>
              <a:rPr lang="en-US" i="1" dirty="0"/>
              <a:t> </a:t>
            </a:r>
            <a:r>
              <a:rPr lang="en-US" i="1" dirty="0" err="1"/>
              <a:t>en</a:t>
            </a:r>
            <a:r>
              <a:rPr lang="en-US" i="1" dirty="0"/>
              <a:t> </a:t>
            </a:r>
            <a:r>
              <a:rPr lang="en-US" b="1" i="1" dirty="0" err="1"/>
              <a:t>veiligheid</a:t>
            </a:r>
            <a:r>
              <a:rPr lang="en-US" i="1" dirty="0"/>
              <a:t> in </a:t>
            </a:r>
            <a:r>
              <a:rPr lang="en-US" i="1" dirty="0" err="1"/>
              <a:t>kaart</a:t>
            </a:r>
            <a:r>
              <a:rPr lang="en-US" i="1" dirty="0"/>
              <a:t> </a:t>
            </a:r>
            <a:r>
              <a:rPr lang="en-US" i="1" dirty="0" err="1"/>
              <a:t>te</a:t>
            </a:r>
            <a:r>
              <a:rPr lang="en-US" i="1" dirty="0"/>
              <a:t> </a:t>
            </a:r>
            <a:r>
              <a:rPr lang="en-US" i="1" dirty="0" err="1"/>
              <a:t>brengen</a:t>
            </a:r>
            <a:r>
              <a:rPr lang="en-US" i="1" dirty="0"/>
              <a:t> </a:t>
            </a:r>
            <a:r>
              <a:rPr lang="en-US" i="1" dirty="0" err="1"/>
              <a:t>en</a:t>
            </a:r>
            <a:r>
              <a:rPr lang="en-US" i="1" dirty="0"/>
              <a:t> </a:t>
            </a:r>
            <a:r>
              <a:rPr lang="en-US" i="1" dirty="0" err="1"/>
              <a:t>indien</a:t>
            </a:r>
            <a:r>
              <a:rPr lang="en-US" i="1" dirty="0"/>
              <a:t> </a:t>
            </a:r>
            <a:r>
              <a:rPr lang="en-US" i="1" dirty="0" err="1"/>
              <a:t>nodig</a:t>
            </a:r>
            <a:r>
              <a:rPr lang="en-US" i="1" dirty="0"/>
              <a:t> de </a:t>
            </a:r>
            <a:r>
              <a:rPr lang="en-US" i="1" dirty="0" err="1"/>
              <a:t>veiligheid</a:t>
            </a:r>
            <a:r>
              <a:rPr lang="en-US" i="1" dirty="0"/>
              <a:t> </a:t>
            </a:r>
            <a:r>
              <a:rPr lang="en-US" i="1" dirty="0" err="1"/>
              <a:t>te</a:t>
            </a:r>
            <a:r>
              <a:rPr lang="en-US" i="1" dirty="0"/>
              <a:t> </a:t>
            </a:r>
            <a:r>
              <a:rPr lang="en-US" b="1" i="1" dirty="0" err="1"/>
              <a:t>vergroten</a:t>
            </a:r>
            <a:r>
              <a:rPr lang="en-US" i="1" dirty="0"/>
              <a:t> à chat </a:t>
            </a:r>
            <a:r>
              <a:rPr lang="en-US" i="1" dirty="0" err="1"/>
              <a:t>wordt</a:t>
            </a:r>
            <a:r>
              <a:rPr lang="en-US" i="1" dirty="0"/>
              <a:t> </a:t>
            </a:r>
            <a:r>
              <a:rPr lang="en-US" i="1" dirty="0" err="1"/>
              <a:t>doorgestuurd</a:t>
            </a:r>
            <a:r>
              <a:rPr lang="en-US" i="1" dirty="0"/>
              <a:t> </a:t>
            </a:r>
            <a:r>
              <a:rPr lang="en-US" i="1" dirty="0" err="1"/>
              <a:t>naar</a:t>
            </a:r>
            <a:r>
              <a:rPr lang="en-US" i="1" dirty="0"/>
              <a:t> </a:t>
            </a:r>
            <a:r>
              <a:rPr lang="en-US" i="1" dirty="0" err="1"/>
              <a:t>hulpverlener</a:t>
            </a:r>
            <a:r>
              <a:rPr lang="en-US" i="1" dirty="0"/>
              <a:t> </a:t>
            </a:r>
            <a:r>
              <a:rPr lang="en-US" i="1" dirty="0" err="1"/>
              <a:t>voor</a:t>
            </a:r>
            <a:r>
              <a:rPr lang="en-US" i="1" dirty="0"/>
              <a:t> </a:t>
            </a:r>
            <a:r>
              <a:rPr lang="en-US" i="1" dirty="0" err="1"/>
              <a:t>een</a:t>
            </a:r>
            <a:r>
              <a:rPr lang="en-US" i="1" dirty="0"/>
              <a:t> </a:t>
            </a:r>
            <a:r>
              <a:rPr lang="en-US" i="1" dirty="0" err="1"/>
              <a:t>uitgebreider</a:t>
            </a:r>
            <a:r>
              <a:rPr lang="en-US" i="1" dirty="0"/>
              <a:t> </a:t>
            </a:r>
            <a:r>
              <a:rPr lang="en-US" i="1" dirty="0" err="1"/>
              <a:t>gesprek</a:t>
            </a:r>
            <a:r>
              <a:rPr lang="en-US" i="1" dirty="0"/>
              <a:t>. </a:t>
            </a:r>
            <a:br>
              <a:rPr lang="en-US" i="1" dirty="0">
                <a:cs typeface="+mn-lt"/>
              </a:rPr>
            </a:br>
            <a:br>
              <a:rPr lang="en-US" i="1" dirty="0">
                <a:cs typeface="+mn-lt"/>
              </a:rPr>
            </a:br>
            <a:r>
              <a:rPr lang="en-US" i="1" dirty="0" err="1"/>
              <a:t>Veiligheid</a:t>
            </a:r>
            <a:r>
              <a:rPr lang="en-US" i="1" dirty="0"/>
              <a:t> in </a:t>
            </a:r>
            <a:r>
              <a:rPr lang="en-US" i="1" dirty="0" err="1"/>
              <a:t>kaart</a:t>
            </a:r>
            <a:r>
              <a:rPr lang="en-US" i="1" dirty="0"/>
              <a:t> </a:t>
            </a:r>
            <a:r>
              <a:rPr lang="en-US" i="1" dirty="0" err="1"/>
              <a:t>brengen</a:t>
            </a:r>
            <a:r>
              <a:rPr lang="en-US" i="1" dirty="0"/>
              <a:t> </a:t>
            </a:r>
            <a:r>
              <a:rPr lang="en-US" i="1" dirty="0" err="1"/>
              <a:t>wordt</a:t>
            </a:r>
            <a:r>
              <a:rPr lang="en-US" i="1" dirty="0"/>
              <a:t> </a:t>
            </a:r>
            <a:r>
              <a:rPr lang="en-US" i="1" dirty="0" err="1"/>
              <a:t>ook</a:t>
            </a:r>
            <a:r>
              <a:rPr lang="en-US" i="1" dirty="0"/>
              <a:t> per </a:t>
            </a:r>
            <a:r>
              <a:rPr lang="en-US" i="1" dirty="0" err="1"/>
              <a:t>telefoon</a:t>
            </a:r>
            <a:r>
              <a:rPr lang="en-US" i="1" dirty="0"/>
              <a:t> </a:t>
            </a:r>
            <a:r>
              <a:rPr lang="en-US" i="1" dirty="0" err="1"/>
              <a:t>gedaan</a:t>
            </a:r>
            <a:r>
              <a:rPr lang="en-US" i="1" dirty="0"/>
              <a:t>, maar </a:t>
            </a:r>
            <a:r>
              <a:rPr lang="en-US" i="1" dirty="0" err="1"/>
              <a:t>daar</a:t>
            </a:r>
            <a:r>
              <a:rPr lang="en-US" i="1" dirty="0"/>
              <a:t> </a:t>
            </a:r>
            <a:r>
              <a:rPr lang="en-US" i="1" dirty="0" err="1"/>
              <a:t>zal</a:t>
            </a:r>
            <a:r>
              <a:rPr lang="en-US" i="1" dirty="0"/>
              <a:t> </a:t>
            </a:r>
            <a:r>
              <a:rPr lang="en-US" i="1" dirty="0" err="1"/>
              <a:t>iemand</a:t>
            </a:r>
            <a:r>
              <a:rPr lang="en-US" i="1" dirty="0"/>
              <a:t> </a:t>
            </a:r>
            <a:r>
              <a:rPr lang="en-US" i="1" dirty="0" err="1"/>
              <a:t>niet</a:t>
            </a:r>
            <a:r>
              <a:rPr lang="en-US" i="1" dirty="0"/>
              <a:t> </a:t>
            </a:r>
            <a:r>
              <a:rPr lang="en-US" i="1" dirty="0" err="1"/>
              <a:t>eerst</a:t>
            </a:r>
            <a:r>
              <a:rPr lang="en-US" i="1" dirty="0"/>
              <a:t> door </a:t>
            </a:r>
            <a:r>
              <a:rPr lang="en-US" i="1" dirty="0" err="1"/>
              <a:t>een</a:t>
            </a:r>
            <a:r>
              <a:rPr lang="en-US" i="1" dirty="0"/>
              <a:t> triage </a:t>
            </a:r>
            <a:r>
              <a:rPr lang="en-US" i="1" dirty="0" err="1"/>
              <a:t>heen</a:t>
            </a:r>
            <a:r>
              <a:rPr lang="en-US" i="1" dirty="0"/>
              <a:t> </a:t>
            </a:r>
            <a:r>
              <a:rPr lang="en-US" i="1" dirty="0" err="1"/>
              <a:t>gaan</a:t>
            </a:r>
            <a:r>
              <a:rPr lang="en-US" i="1" dirty="0"/>
              <a:t>. </a:t>
            </a:r>
            <a:r>
              <a:rPr lang="en-US" i="1" dirty="0" err="1"/>
              <a:t>Tijdens</a:t>
            </a:r>
            <a:r>
              <a:rPr lang="en-US" i="1" dirty="0"/>
              <a:t> </a:t>
            </a:r>
            <a:r>
              <a:rPr lang="en-US" i="1" dirty="0" err="1"/>
              <a:t>een</a:t>
            </a:r>
            <a:r>
              <a:rPr lang="en-US" i="1" dirty="0"/>
              <a:t> </a:t>
            </a:r>
            <a:r>
              <a:rPr lang="en-US" i="1" dirty="0" err="1"/>
              <a:t>telefoongesprek</a:t>
            </a:r>
            <a:r>
              <a:rPr lang="en-US" i="1" dirty="0"/>
              <a:t> </a:t>
            </a:r>
            <a:r>
              <a:rPr lang="en-US" i="1" dirty="0" err="1"/>
              <a:t>zal</a:t>
            </a:r>
            <a:r>
              <a:rPr lang="en-US" i="1" dirty="0"/>
              <a:t> de </a:t>
            </a:r>
            <a:r>
              <a:rPr lang="en-US" i="1" dirty="0" err="1"/>
              <a:t>hulpverlener</a:t>
            </a:r>
            <a:r>
              <a:rPr lang="en-US" i="1" dirty="0"/>
              <a:t> die de </a:t>
            </a:r>
            <a:r>
              <a:rPr lang="en-US" i="1" dirty="0" err="1"/>
              <a:t>telefoon</a:t>
            </a:r>
            <a:r>
              <a:rPr lang="en-US" i="1" dirty="0"/>
              <a:t> </a:t>
            </a:r>
            <a:r>
              <a:rPr lang="en-US" i="1" dirty="0" err="1"/>
              <a:t>opneemt</a:t>
            </a:r>
            <a:r>
              <a:rPr lang="en-US" i="1" dirty="0"/>
              <a:t>, </a:t>
            </a:r>
            <a:r>
              <a:rPr lang="en-US" i="1" dirty="0" err="1"/>
              <a:t>samen</a:t>
            </a:r>
            <a:r>
              <a:rPr lang="en-US" i="1" dirty="0"/>
              <a:t> met </a:t>
            </a:r>
            <a:r>
              <a:rPr lang="en-US" i="1" dirty="0" err="1"/>
              <a:t>degene</a:t>
            </a:r>
            <a:r>
              <a:rPr lang="en-US" i="1" dirty="0"/>
              <a:t> die belt de </a:t>
            </a:r>
            <a:r>
              <a:rPr lang="en-US" i="1" dirty="0" err="1"/>
              <a:t>vragen</a:t>
            </a:r>
            <a:r>
              <a:rPr lang="en-US" i="1" dirty="0"/>
              <a:t> </a:t>
            </a:r>
            <a:r>
              <a:rPr lang="en-US" i="1" dirty="0" err="1"/>
              <a:t>doorlopen</a:t>
            </a:r>
            <a:r>
              <a:rPr lang="en-US" i="1" dirty="0"/>
              <a:t>. </a:t>
            </a:r>
            <a:endParaRPr lang="nl-NL" dirty="0"/>
          </a:p>
          <a:p>
            <a:r>
              <a:rPr lang="en-US" i="1" dirty="0"/>
              <a:t>Hoe </a:t>
            </a:r>
            <a:r>
              <a:rPr lang="en-US" i="1" dirty="0" err="1"/>
              <a:t>werkt</a:t>
            </a:r>
            <a:r>
              <a:rPr lang="en-US" i="1" dirty="0"/>
              <a:t> </a:t>
            </a:r>
            <a:r>
              <a:rPr lang="en-US" i="1" dirty="0" err="1"/>
              <a:t>dit</a:t>
            </a:r>
            <a:r>
              <a:rPr lang="en-US" i="1" dirty="0"/>
              <a:t> </a:t>
            </a:r>
            <a:r>
              <a:rPr lang="en-US" i="1" dirty="0" err="1"/>
              <a:t>bij</a:t>
            </a:r>
            <a:r>
              <a:rPr lang="en-US" i="1" dirty="0"/>
              <a:t> </a:t>
            </a:r>
            <a:r>
              <a:rPr lang="en-US" i="1" dirty="0" err="1"/>
              <a:t>een</a:t>
            </a:r>
            <a:r>
              <a:rPr lang="en-US" i="1" dirty="0"/>
              <a:t> </a:t>
            </a:r>
            <a:r>
              <a:rPr lang="en-US" i="1" dirty="0" err="1"/>
              <a:t>telefoongesprek</a:t>
            </a:r>
            <a:r>
              <a:rPr lang="en-US" i="1" dirty="0"/>
              <a:t>? </a:t>
            </a:r>
            <a:endParaRPr lang="nl-NL" dirty="0"/>
          </a:p>
          <a:p>
            <a:r>
              <a:rPr lang="en-US" i="1" dirty="0"/>
              <a:t>Het </a:t>
            </a:r>
            <a:r>
              <a:rPr lang="en-US" i="1" dirty="0" err="1"/>
              <a:t>enige</a:t>
            </a:r>
            <a:r>
              <a:rPr lang="en-US" i="1" dirty="0"/>
              <a:t> </a:t>
            </a:r>
            <a:r>
              <a:rPr lang="en-US" i="1" dirty="0" err="1"/>
              <a:t>verschil</a:t>
            </a:r>
            <a:r>
              <a:rPr lang="en-US" i="1" dirty="0"/>
              <a:t> is </a:t>
            </a:r>
            <a:r>
              <a:rPr lang="en-US" i="1" dirty="0" err="1"/>
              <a:t>dat</a:t>
            </a:r>
            <a:r>
              <a:rPr lang="en-US" i="1" dirty="0"/>
              <a:t> </a:t>
            </a:r>
            <a:r>
              <a:rPr lang="en-US" i="1" dirty="0" err="1"/>
              <a:t>bij</a:t>
            </a:r>
            <a:r>
              <a:rPr lang="en-US" i="1" dirty="0"/>
              <a:t> de </a:t>
            </a:r>
            <a:r>
              <a:rPr lang="en-US" i="1" dirty="0" err="1"/>
              <a:t>telefoon</a:t>
            </a:r>
            <a:r>
              <a:rPr lang="en-US" i="1" dirty="0"/>
              <a:t> de </a:t>
            </a:r>
            <a:r>
              <a:rPr lang="en-US" i="1" dirty="0" err="1"/>
              <a:t>hulpverlener</a:t>
            </a:r>
            <a:r>
              <a:rPr lang="en-US" i="1" dirty="0"/>
              <a:t> met </a:t>
            </a:r>
            <a:r>
              <a:rPr lang="en-US" i="1" dirty="0" err="1"/>
              <a:t>wie</a:t>
            </a:r>
            <a:r>
              <a:rPr lang="en-US" i="1" dirty="0"/>
              <a:t> je het ‘</a:t>
            </a:r>
            <a:r>
              <a:rPr lang="en-US" i="1" dirty="0" err="1"/>
              <a:t>voorgesprekje</a:t>
            </a:r>
            <a:r>
              <a:rPr lang="en-US" i="1" dirty="0"/>
              <a:t>’ </a:t>
            </a:r>
            <a:r>
              <a:rPr lang="en-US" i="1" dirty="0" err="1"/>
              <a:t>hebt</a:t>
            </a:r>
            <a:r>
              <a:rPr lang="en-US" i="1" dirty="0"/>
              <a:t> </a:t>
            </a:r>
            <a:r>
              <a:rPr lang="en-US" i="1" dirty="0" err="1"/>
              <a:t>ook</a:t>
            </a:r>
            <a:r>
              <a:rPr lang="en-US" i="1" dirty="0"/>
              <a:t> de </a:t>
            </a:r>
            <a:r>
              <a:rPr lang="en-US" i="1" dirty="0" err="1"/>
              <a:t>hulpverlener</a:t>
            </a:r>
            <a:r>
              <a:rPr lang="en-US" i="1" dirty="0"/>
              <a:t> is met </a:t>
            </a:r>
            <a:r>
              <a:rPr lang="en-US" i="1" dirty="0" err="1"/>
              <a:t>wie</a:t>
            </a:r>
            <a:r>
              <a:rPr lang="en-US" i="1" dirty="0"/>
              <a:t> je in </a:t>
            </a:r>
            <a:r>
              <a:rPr lang="en-US" i="1" dirty="0" err="1"/>
              <a:t>gesprek</a:t>
            </a:r>
            <a:r>
              <a:rPr lang="en-US" i="1" dirty="0"/>
              <a:t> </a:t>
            </a:r>
            <a:r>
              <a:rPr lang="en-US" i="1" dirty="0" err="1"/>
              <a:t>blijft</a:t>
            </a:r>
            <a:r>
              <a:rPr lang="en-US" i="1" dirty="0"/>
              <a:t> . </a:t>
            </a:r>
            <a:r>
              <a:rPr lang="en-US" i="1" dirty="0" err="1"/>
              <a:t>Bij</a:t>
            </a:r>
            <a:r>
              <a:rPr lang="en-US" i="1" dirty="0"/>
              <a:t> de chat </a:t>
            </a:r>
            <a:r>
              <a:rPr lang="en-US" i="1" dirty="0" err="1"/>
              <a:t>doen</a:t>
            </a:r>
            <a:r>
              <a:rPr lang="en-US" i="1" dirty="0"/>
              <a:t> we </a:t>
            </a:r>
            <a:r>
              <a:rPr lang="en-US" i="1" dirty="0" err="1"/>
              <a:t>dit</a:t>
            </a:r>
            <a:r>
              <a:rPr lang="en-US" i="1" dirty="0"/>
              <a:t> </a:t>
            </a:r>
            <a:r>
              <a:rPr lang="en-US" i="1" dirty="0" err="1"/>
              <a:t>voorgesprekje</a:t>
            </a:r>
            <a:r>
              <a:rPr lang="en-US" i="1" dirty="0"/>
              <a:t> door </a:t>
            </a:r>
            <a:r>
              <a:rPr lang="en-US" i="1" dirty="0" err="1"/>
              <a:t>iemand</a:t>
            </a:r>
            <a:r>
              <a:rPr lang="en-US" i="1" dirty="0"/>
              <a:t> </a:t>
            </a:r>
            <a:r>
              <a:rPr lang="en-US" i="1" dirty="0" err="1"/>
              <a:t>anders</a:t>
            </a:r>
            <a:r>
              <a:rPr lang="en-US" i="1" dirty="0"/>
              <a:t>, </a:t>
            </a:r>
            <a:r>
              <a:rPr lang="en-US" i="1" dirty="0" err="1"/>
              <a:t>zodat</a:t>
            </a:r>
            <a:r>
              <a:rPr lang="en-US" i="1" dirty="0"/>
              <a:t> </a:t>
            </a:r>
            <a:r>
              <a:rPr lang="en-US" i="1" dirty="0" err="1"/>
              <a:t>diegene</a:t>
            </a:r>
            <a:r>
              <a:rPr lang="en-US" i="1" dirty="0"/>
              <a:t> met </a:t>
            </a:r>
            <a:r>
              <a:rPr lang="en-US" i="1" dirty="0" err="1"/>
              <a:t>meerdere</a:t>
            </a:r>
            <a:r>
              <a:rPr lang="en-US" i="1" dirty="0"/>
              <a:t> </a:t>
            </a:r>
            <a:r>
              <a:rPr lang="en-US" i="1" dirty="0" err="1"/>
              <a:t>hulpvragers</a:t>
            </a:r>
            <a:r>
              <a:rPr lang="en-US" i="1" dirty="0"/>
              <a:t> </a:t>
            </a:r>
            <a:r>
              <a:rPr lang="en-US" i="1" dirty="0" err="1"/>
              <a:t>tegelijk</a:t>
            </a:r>
            <a:r>
              <a:rPr lang="en-US" i="1" dirty="0"/>
              <a:t> in </a:t>
            </a:r>
            <a:r>
              <a:rPr lang="en-US" i="1" dirty="0" err="1"/>
              <a:t>gesprek</a:t>
            </a:r>
            <a:r>
              <a:rPr lang="en-US" i="1" dirty="0"/>
              <a:t> </a:t>
            </a:r>
            <a:r>
              <a:rPr lang="en-US" i="1" dirty="0" err="1"/>
              <a:t>kan</a:t>
            </a:r>
            <a:r>
              <a:rPr lang="en-US" i="1" dirty="0"/>
              <a:t> </a:t>
            </a:r>
            <a:r>
              <a:rPr lang="en-US" i="1" dirty="0" err="1"/>
              <a:t>en</a:t>
            </a:r>
            <a:r>
              <a:rPr lang="en-US" i="1" dirty="0"/>
              <a:t> we zo </a:t>
            </a:r>
            <a:r>
              <a:rPr lang="en-US" i="1" dirty="0" err="1"/>
              <a:t>voor</a:t>
            </a:r>
            <a:r>
              <a:rPr lang="en-US" i="1" dirty="0"/>
              <a:t> </a:t>
            </a:r>
            <a:r>
              <a:rPr lang="en-US" i="1" dirty="0" err="1"/>
              <a:t>iedereen</a:t>
            </a:r>
            <a:r>
              <a:rPr lang="en-US" i="1" dirty="0"/>
              <a:t> </a:t>
            </a:r>
            <a:r>
              <a:rPr lang="en-US" i="1" dirty="0" err="1"/>
              <a:t>goed</a:t>
            </a:r>
            <a:r>
              <a:rPr lang="en-US" i="1" dirty="0"/>
              <a:t> </a:t>
            </a:r>
            <a:r>
              <a:rPr lang="en-US" i="1" dirty="0" err="1"/>
              <a:t>bereikbaar</a:t>
            </a:r>
            <a:r>
              <a:rPr lang="en-US" i="1" dirty="0"/>
              <a:t> </a:t>
            </a:r>
            <a:r>
              <a:rPr lang="en-US" i="1" dirty="0" err="1"/>
              <a:t>blijven</a:t>
            </a:r>
            <a:r>
              <a:rPr lang="en-US" i="1" dirty="0"/>
              <a:t>.  </a:t>
            </a:r>
            <a:endParaRPr lang="nl-NL" dirty="0"/>
          </a:p>
          <a:p>
            <a:br>
              <a:rPr lang="en-US" i="1" dirty="0">
                <a:cs typeface="+mn-lt"/>
              </a:rPr>
            </a:br>
            <a:r>
              <a:rPr lang="en-US" i="1" dirty="0"/>
              <a:t>Wat </a:t>
            </a:r>
            <a:r>
              <a:rPr lang="en-US" i="1" dirty="0" err="1"/>
              <a:t>maakt</a:t>
            </a:r>
            <a:r>
              <a:rPr lang="en-US" i="1" dirty="0"/>
              <a:t> </a:t>
            </a:r>
            <a:r>
              <a:rPr lang="en-US" i="1" dirty="0" err="1"/>
              <a:t>dat</a:t>
            </a:r>
            <a:r>
              <a:rPr lang="en-US" i="1" dirty="0"/>
              <a:t> de </a:t>
            </a:r>
            <a:r>
              <a:rPr lang="en-US" i="1" dirty="0" err="1"/>
              <a:t>veiligheid</a:t>
            </a:r>
            <a:r>
              <a:rPr lang="en-US" i="1" dirty="0"/>
              <a:t> </a:t>
            </a:r>
            <a:r>
              <a:rPr lang="en-US" i="1" dirty="0" err="1"/>
              <a:t>wordt</a:t>
            </a:r>
            <a:r>
              <a:rPr lang="en-US" i="1" dirty="0"/>
              <a:t> </a:t>
            </a:r>
            <a:r>
              <a:rPr lang="en-US" i="1" dirty="0" err="1"/>
              <a:t>uitgevraagd</a:t>
            </a:r>
            <a:r>
              <a:rPr lang="en-US" i="1" dirty="0"/>
              <a:t> </a:t>
            </a:r>
            <a:r>
              <a:rPr lang="en-US" i="1" dirty="0" err="1"/>
              <a:t>aan</a:t>
            </a:r>
            <a:r>
              <a:rPr lang="en-US" i="1" dirty="0"/>
              <a:t> de start van </a:t>
            </a:r>
            <a:r>
              <a:rPr lang="en-US" i="1" dirty="0" err="1"/>
              <a:t>een</a:t>
            </a:r>
            <a:r>
              <a:rPr lang="en-US" i="1" dirty="0"/>
              <a:t> </a:t>
            </a:r>
            <a:r>
              <a:rPr lang="en-US" i="1" dirty="0" err="1"/>
              <a:t>gesprek</a:t>
            </a:r>
            <a:r>
              <a:rPr lang="en-US" i="1" dirty="0"/>
              <a:t>? </a:t>
            </a:r>
            <a:endParaRPr lang="nl-NL" dirty="0"/>
          </a:p>
          <a:p>
            <a:br>
              <a:rPr lang="en-US" i="1" dirty="0">
                <a:cs typeface="+mn-lt"/>
              </a:rPr>
            </a:br>
            <a:r>
              <a:rPr lang="en-US" i="1" dirty="0"/>
              <a:t>Wat </a:t>
            </a:r>
            <a:r>
              <a:rPr lang="en-US" i="1" dirty="0" err="1"/>
              <a:t>gebeurt</a:t>
            </a:r>
            <a:r>
              <a:rPr lang="en-US" i="1" dirty="0"/>
              <a:t> er na </a:t>
            </a:r>
            <a:r>
              <a:rPr lang="en-US" i="1" dirty="0" err="1"/>
              <a:t>deze</a:t>
            </a:r>
            <a:r>
              <a:rPr lang="en-US" i="1" dirty="0"/>
              <a:t> </a:t>
            </a:r>
            <a:r>
              <a:rPr lang="en-US" i="1" dirty="0" err="1"/>
              <a:t>vragen</a:t>
            </a:r>
            <a:r>
              <a:rPr lang="en-US" i="1" dirty="0"/>
              <a:t>? </a:t>
            </a:r>
            <a:endParaRPr lang="nl-NL" dirty="0"/>
          </a:p>
          <a:p>
            <a:r>
              <a:rPr lang="en-US" i="1" dirty="0" err="1"/>
              <a:t>Gesprek</a:t>
            </a:r>
            <a:r>
              <a:rPr lang="en-US" i="1" dirty="0"/>
              <a:t> </a:t>
            </a:r>
            <a:r>
              <a:rPr lang="en-US" i="1" dirty="0" err="1"/>
              <a:t>aangaan</a:t>
            </a:r>
            <a:r>
              <a:rPr lang="en-US" i="1" dirty="0"/>
              <a:t> à </a:t>
            </a:r>
            <a:r>
              <a:rPr lang="en-US" b="1" i="1" dirty="0" err="1"/>
              <a:t>maatwerk</a:t>
            </a:r>
            <a:r>
              <a:rPr lang="en-US" i="1" dirty="0"/>
              <a:t>. Er </a:t>
            </a:r>
            <a:r>
              <a:rPr lang="en-US" i="1" dirty="0" err="1"/>
              <a:t>wordt</a:t>
            </a:r>
            <a:r>
              <a:rPr lang="en-US" i="1" dirty="0"/>
              <a:t> </a:t>
            </a:r>
            <a:r>
              <a:rPr lang="en-US" i="1" dirty="0" err="1"/>
              <a:t>gekeken</a:t>
            </a:r>
            <a:r>
              <a:rPr lang="en-US" i="1" dirty="0"/>
              <a:t> </a:t>
            </a:r>
            <a:r>
              <a:rPr lang="en-US" i="1" dirty="0" err="1"/>
              <a:t>naar</a:t>
            </a:r>
            <a:r>
              <a:rPr lang="en-US" i="1" dirty="0"/>
              <a:t> wat </a:t>
            </a:r>
            <a:r>
              <a:rPr lang="en-US" i="1" dirty="0" err="1"/>
              <a:t>iemand</a:t>
            </a:r>
            <a:r>
              <a:rPr lang="en-US" i="1" dirty="0"/>
              <a:t> </a:t>
            </a:r>
            <a:r>
              <a:rPr lang="en-US" i="1" dirty="0" err="1"/>
              <a:t>zou</a:t>
            </a:r>
            <a:r>
              <a:rPr lang="en-US" i="1" dirty="0"/>
              <a:t> </a:t>
            </a:r>
            <a:r>
              <a:rPr lang="en-US" i="1" dirty="0" err="1"/>
              <a:t>willen</a:t>
            </a:r>
            <a:r>
              <a:rPr lang="en-US" i="1" dirty="0"/>
              <a:t> in het </a:t>
            </a:r>
            <a:r>
              <a:rPr lang="en-US" i="1" dirty="0" err="1"/>
              <a:t>gesprek</a:t>
            </a:r>
            <a:r>
              <a:rPr lang="en-US" i="1" dirty="0"/>
              <a:t>, </a:t>
            </a:r>
            <a:r>
              <a:rPr lang="en-US" i="1" dirty="0" err="1"/>
              <a:t>waar</a:t>
            </a:r>
            <a:r>
              <a:rPr lang="en-US" i="1" dirty="0"/>
              <a:t> </a:t>
            </a:r>
            <a:r>
              <a:rPr lang="en-US" i="1" dirty="0" err="1"/>
              <a:t>behoeften</a:t>
            </a:r>
            <a:r>
              <a:rPr lang="en-US" i="1" dirty="0"/>
              <a:t> </a:t>
            </a:r>
            <a:r>
              <a:rPr lang="en-US" i="1" dirty="0" err="1"/>
              <a:t>liggen</a:t>
            </a:r>
            <a:r>
              <a:rPr lang="en-US" i="1" dirty="0"/>
              <a:t>.</a:t>
            </a:r>
            <a:endParaRPr lang="nl-NL" dirty="0"/>
          </a:p>
          <a:p>
            <a:br>
              <a:rPr lang="en-US" i="1" dirty="0"/>
            </a:br>
            <a:r>
              <a:rPr lang="en-US" i="1" dirty="0"/>
              <a:t>Wie </a:t>
            </a:r>
            <a:r>
              <a:rPr lang="en-US" i="1" dirty="0" err="1"/>
              <a:t>kunnen</a:t>
            </a:r>
            <a:r>
              <a:rPr lang="en-US" i="1" dirty="0"/>
              <a:t> </a:t>
            </a:r>
            <a:r>
              <a:rPr lang="en-US" i="1" dirty="0" err="1"/>
              <a:t>allemaal</a:t>
            </a:r>
            <a:r>
              <a:rPr lang="en-US" i="1" dirty="0"/>
              <a:t> contact </a:t>
            </a:r>
            <a:r>
              <a:rPr lang="en-US" i="1" dirty="0" err="1"/>
              <a:t>opnemen</a:t>
            </a:r>
            <a:r>
              <a:rPr lang="en-US" i="1" dirty="0"/>
              <a:t>? </a:t>
            </a:r>
            <a:r>
              <a:rPr lang="en-US" dirty="0"/>
              <a:t>             </a:t>
            </a:r>
            <a:endParaRPr lang="nl-NL" dirty="0"/>
          </a:p>
          <a:p>
            <a:r>
              <a:rPr lang="en-US" i="1" dirty="0" err="1"/>
              <a:t>Iedereen</a:t>
            </a:r>
            <a:r>
              <a:rPr lang="en-US" i="1" dirty="0"/>
              <a:t>: </a:t>
            </a:r>
            <a:r>
              <a:rPr lang="en-US" i="1" dirty="0" err="1"/>
              <a:t>mensen</a:t>
            </a:r>
            <a:r>
              <a:rPr lang="en-US" i="1" dirty="0"/>
              <a:t> die </a:t>
            </a:r>
            <a:r>
              <a:rPr lang="en-US" i="1" dirty="0" err="1"/>
              <a:t>zelf</a:t>
            </a:r>
            <a:r>
              <a:rPr lang="en-US" i="1" dirty="0"/>
              <a:t> </a:t>
            </a:r>
            <a:r>
              <a:rPr lang="en-US" i="1" dirty="0" err="1"/>
              <a:t>aan</a:t>
            </a:r>
            <a:r>
              <a:rPr lang="en-US" i="1" dirty="0"/>
              <a:t> </a:t>
            </a:r>
            <a:r>
              <a:rPr lang="en-US" i="1" dirty="0" err="1"/>
              <a:t>zelfmoord</a:t>
            </a:r>
            <a:r>
              <a:rPr lang="en-US" i="1" dirty="0"/>
              <a:t> </a:t>
            </a:r>
            <a:r>
              <a:rPr lang="en-US" i="1" dirty="0" err="1"/>
              <a:t>denken</a:t>
            </a:r>
            <a:r>
              <a:rPr lang="en-US" i="1" dirty="0"/>
              <a:t>, </a:t>
            </a:r>
            <a:r>
              <a:rPr lang="en-US" i="1" dirty="0" err="1"/>
              <a:t>mensen</a:t>
            </a:r>
            <a:r>
              <a:rPr lang="en-US" i="1" dirty="0"/>
              <a:t> die </a:t>
            </a:r>
            <a:r>
              <a:rPr lang="en-US" i="1" dirty="0" err="1"/>
              <a:t>zich</a:t>
            </a:r>
            <a:r>
              <a:rPr lang="en-US" i="1" dirty="0"/>
              <a:t> </a:t>
            </a:r>
            <a:r>
              <a:rPr lang="en-US" i="1" dirty="0" err="1"/>
              <a:t>zorgen</a:t>
            </a:r>
            <a:r>
              <a:rPr lang="en-US" i="1" dirty="0"/>
              <a:t> </a:t>
            </a:r>
            <a:r>
              <a:rPr lang="en-US" i="1" dirty="0" err="1"/>
              <a:t>maken</a:t>
            </a:r>
            <a:r>
              <a:rPr lang="en-US" i="1" dirty="0"/>
              <a:t> om </a:t>
            </a:r>
            <a:r>
              <a:rPr lang="en-US" i="1" dirty="0" err="1"/>
              <a:t>hun</a:t>
            </a:r>
            <a:r>
              <a:rPr lang="en-US" i="1" dirty="0"/>
              <a:t> </a:t>
            </a:r>
            <a:r>
              <a:rPr lang="en-US" i="1" dirty="0" err="1"/>
              <a:t>naasten</a:t>
            </a:r>
            <a:r>
              <a:rPr lang="en-US" i="1" dirty="0"/>
              <a:t>, maar </a:t>
            </a:r>
            <a:r>
              <a:rPr lang="en-US" i="1" dirty="0" err="1"/>
              <a:t>ook</a:t>
            </a:r>
            <a:r>
              <a:rPr lang="en-US" i="1" dirty="0"/>
              <a:t> professionals die </a:t>
            </a:r>
            <a:r>
              <a:rPr lang="en-US" i="1" dirty="0" err="1"/>
              <a:t>zich</a:t>
            </a:r>
            <a:r>
              <a:rPr lang="en-US" i="1" dirty="0"/>
              <a:t> </a:t>
            </a:r>
            <a:r>
              <a:rPr lang="en-US" i="1" dirty="0" err="1"/>
              <a:t>zorgen</a:t>
            </a:r>
            <a:r>
              <a:rPr lang="en-US" i="1" dirty="0"/>
              <a:t> </a:t>
            </a:r>
            <a:r>
              <a:rPr lang="en-US" i="1" dirty="0" err="1"/>
              <a:t>maken</a:t>
            </a:r>
            <a:r>
              <a:rPr lang="en-US" i="1" dirty="0"/>
              <a:t> om </a:t>
            </a:r>
            <a:r>
              <a:rPr lang="en-US" i="1" dirty="0" err="1"/>
              <a:t>iemand</a:t>
            </a:r>
            <a:r>
              <a:rPr lang="en-US" i="1" dirty="0"/>
              <a:t> </a:t>
            </a:r>
            <a:r>
              <a:rPr lang="en-US" i="1" dirty="0" err="1"/>
              <a:t>binnen</a:t>
            </a:r>
            <a:r>
              <a:rPr lang="en-US" i="1" dirty="0"/>
              <a:t> </a:t>
            </a:r>
            <a:r>
              <a:rPr lang="en-US" i="1" dirty="0" err="1"/>
              <a:t>een</a:t>
            </a:r>
            <a:r>
              <a:rPr lang="en-US" i="1" dirty="0"/>
              <a:t> </a:t>
            </a:r>
            <a:r>
              <a:rPr lang="en-US" i="1" dirty="0" err="1"/>
              <a:t>professionele</a:t>
            </a:r>
            <a:r>
              <a:rPr lang="en-US" i="1" dirty="0"/>
              <a:t> </a:t>
            </a:r>
            <a:r>
              <a:rPr lang="en-US" i="1" dirty="0" err="1"/>
              <a:t>relatie</a:t>
            </a:r>
            <a:r>
              <a:rPr lang="en-US" i="1" dirty="0"/>
              <a:t>. </a:t>
            </a:r>
            <a:r>
              <a:rPr lang="en-US" i="1" dirty="0" err="1"/>
              <a:t>Voor</a:t>
            </a:r>
            <a:r>
              <a:rPr lang="en-US" i="1" dirty="0"/>
              <a:t> hen is de </a:t>
            </a:r>
            <a:r>
              <a:rPr lang="en-US" i="1" dirty="0" err="1"/>
              <a:t>overleg</a:t>
            </a:r>
            <a:r>
              <a:rPr lang="en-US" i="1" dirty="0"/>
              <a:t> </a:t>
            </a:r>
            <a:r>
              <a:rPr lang="en-US" i="1" dirty="0" err="1"/>
              <a:t>en</a:t>
            </a:r>
            <a:r>
              <a:rPr lang="en-US" i="1" dirty="0"/>
              <a:t> </a:t>
            </a:r>
            <a:r>
              <a:rPr lang="en-US" i="1" dirty="0" err="1"/>
              <a:t>advieslijn</a:t>
            </a:r>
            <a:r>
              <a:rPr lang="en-US" i="1" dirty="0"/>
              <a:t> </a:t>
            </a:r>
            <a:r>
              <a:rPr lang="en-US" i="1" dirty="0" err="1"/>
              <a:t>daar</a:t>
            </a:r>
            <a:r>
              <a:rPr lang="en-US" i="1" dirty="0"/>
              <a:t>. </a:t>
            </a:r>
            <a:endParaRPr lang="nl-NL" dirty="0"/>
          </a:p>
          <a:p>
            <a:br>
              <a:rPr lang="en-US" dirty="0"/>
            </a:br>
            <a:endParaRPr lang="en-US" dirty="0"/>
          </a:p>
          <a:p>
            <a:endParaRPr lang="nl-NL" dirty="0"/>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6</a:t>
            </a:fld>
            <a:endParaRPr lang="nl-NL"/>
          </a:p>
        </p:txBody>
      </p:sp>
    </p:spTree>
    <p:extLst>
      <p:ext uri="{BB962C8B-B14F-4D97-AF65-F5344CB8AC3E}">
        <p14:creationId xmlns:p14="http://schemas.microsoft.com/office/powerpoint/2010/main" val="197400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i="1" dirty="0"/>
              <a:t>Wat </a:t>
            </a:r>
            <a:r>
              <a:rPr lang="en-US" i="1" dirty="0" err="1"/>
              <a:t>doet</a:t>
            </a:r>
            <a:r>
              <a:rPr lang="en-US" i="1" dirty="0"/>
              <a:t> de </a:t>
            </a:r>
            <a:r>
              <a:rPr lang="en-US" i="1" dirty="0" err="1"/>
              <a:t>overleg</a:t>
            </a:r>
            <a:r>
              <a:rPr lang="en-US" i="1" dirty="0"/>
              <a:t> </a:t>
            </a:r>
            <a:r>
              <a:rPr lang="en-US" i="1" dirty="0" err="1"/>
              <a:t>en</a:t>
            </a:r>
            <a:r>
              <a:rPr lang="en-US" i="1" dirty="0"/>
              <a:t> </a:t>
            </a:r>
            <a:r>
              <a:rPr lang="en-US" i="1" dirty="0" err="1"/>
              <a:t>advieslijn</a:t>
            </a:r>
            <a:r>
              <a:rPr lang="en-US" i="1" dirty="0"/>
              <a:t>? </a:t>
            </a:r>
            <a:endParaRPr lang="nl-NL" dirty="0"/>
          </a:p>
          <a:p>
            <a:r>
              <a:rPr lang="en-US" i="1" dirty="0"/>
              <a:t>In </a:t>
            </a:r>
            <a:r>
              <a:rPr lang="en-US" i="1" dirty="0" err="1"/>
              <a:t>gesprek</a:t>
            </a:r>
            <a:r>
              <a:rPr lang="en-US" i="1" dirty="0"/>
              <a:t> </a:t>
            </a:r>
            <a:r>
              <a:rPr lang="en-US" i="1" dirty="0" err="1"/>
              <a:t>gaan</a:t>
            </a:r>
            <a:r>
              <a:rPr lang="en-US" i="1" dirty="0"/>
              <a:t> met </a:t>
            </a:r>
            <a:r>
              <a:rPr lang="en-US" i="1" dirty="0" err="1"/>
              <a:t>wie</a:t>
            </a:r>
            <a:r>
              <a:rPr lang="en-US" i="1" dirty="0"/>
              <a:t> </a:t>
            </a:r>
            <a:r>
              <a:rPr lang="en-US" i="1" dirty="0" err="1"/>
              <a:t>zich</a:t>
            </a:r>
            <a:r>
              <a:rPr lang="en-US" i="1" dirty="0"/>
              <a:t> </a:t>
            </a:r>
            <a:r>
              <a:rPr lang="en-US" i="1" dirty="0" err="1"/>
              <a:t>zorgen</a:t>
            </a:r>
            <a:r>
              <a:rPr lang="en-US" i="1" dirty="0"/>
              <a:t> </a:t>
            </a:r>
            <a:r>
              <a:rPr lang="en-US" i="1" dirty="0" err="1"/>
              <a:t>maakt</a:t>
            </a:r>
            <a:r>
              <a:rPr lang="en-US" i="1" dirty="0"/>
              <a:t> om </a:t>
            </a:r>
            <a:r>
              <a:rPr lang="en-US" i="1" dirty="0" err="1"/>
              <a:t>iemand</a:t>
            </a:r>
            <a:r>
              <a:rPr lang="en-US" i="1" dirty="0"/>
              <a:t> </a:t>
            </a:r>
            <a:r>
              <a:rPr lang="en-US" i="1" dirty="0" err="1"/>
              <a:t>binnen</a:t>
            </a:r>
            <a:r>
              <a:rPr lang="en-US" i="1" dirty="0"/>
              <a:t> </a:t>
            </a:r>
            <a:r>
              <a:rPr lang="en-US" i="1" dirty="0" err="1"/>
              <a:t>professionele</a:t>
            </a:r>
            <a:r>
              <a:rPr lang="en-US" i="1" dirty="0"/>
              <a:t> </a:t>
            </a:r>
            <a:r>
              <a:rPr lang="en-US" i="1" dirty="0" err="1"/>
              <a:t>relatie</a:t>
            </a:r>
            <a:r>
              <a:rPr lang="en-US" i="1" dirty="0"/>
              <a:t>, </a:t>
            </a:r>
            <a:r>
              <a:rPr lang="en-US" i="1" dirty="0" err="1"/>
              <a:t>scholen</a:t>
            </a:r>
            <a:r>
              <a:rPr lang="en-US" i="1" dirty="0"/>
              <a:t>, </a:t>
            </a:r>
            <a:r>
              <a:rPr lang="en-US" i="1" dirty="0" err="1"/>
              <a:t>zorginstellingen</a:t>
            </a:r>
            <a:r>
              <a:rPr lang="en-US" i="1" dirty="0"/>
              <a:t> etc.</a:t>
            </a:r>
            <a:endParaRPr lang="nl-NL" dirty="0"/>
          </a:p>
          <a:p>
            <a:br>
              <a:rPr lang="en-US" i="1" dirty="0">
                <a:cs typeface="+mn-lt"/>
              </a:rPr>
            </a:br>
            <a:r>
              <a:rPr lang="en-US" i="1" dirty="0"/>
              <a:t>Hoe is de </a:t>
            </a:r>
            <a:r>
              <a:rPr lang="en-US" i="1" dirty="0" err="1"/>
              <a:t>overleg</a:t>
            </a:r>
            <a:r>
              <a:rPr lang="en-US" i="1" dirty="0"/>
              <a:t> </a:t>
            </a:r>
            <a:r>
              <a:rPr lang="en-US" i="1" dirty="0" err="1"/>
              <a:t>en</a:t>
            </a:r>
            <a:r>
              <a:rPr lang="en-US" i="1" dirty="0"/>
              <a:t> </a:t>
            </a:r>
            <a:r>
              <a:rPr lang="en-US" i="1" dirty="0" err="1"/>
              <a:t>advieslijn</a:t>
            </a:r>
            <a:r>
              <a:rPr lang="en-US" i="1" dirty="0"/>
              <a:t> </a:t>
            </a:r>
            <a:r>
              <a:rPr lang="en-US" i="1" dirty="0" err="1"/>
              <a:t>te</a:t>
            </a:r>
            <a:r>
              <a:rPr lang="en-US" i="1" dirty="0"/>
              <a:t> </a:t>
            </a:r>
            <a:r>
              <a:rPr lang="en-US" i="1" dirty="0" err="1"/>
              <a:t>bereiken</a:t>
            </a:r>
            <a:r>
              <a:rPr lang="en-US" i="1" dirty="0"/>
              <a:t>? </a:t>
            </a:r>
            <a:endParaRPr lang="nl-NL" dirty="0"/>
          </a:p>
          <a:p>
            <a:r>
              <a:rPr lang="en-US" dirty="0" err="1"/>
              <a:t>Telefoon</a:t>
            </a:r>
            <a:r>
              <a:rPr lang="en-US" dirty="0"/>
              <a:t>, mail, </a:t>
            </a:r>
            <a:r>
              <a:rPr lang="en-US" dirty="0" err="1"/>
              <a:t>webformulier</a:t>
            </a:r>
            <a:r>
              <a:rPr lang="en-US" dirty="0"/>
              <a:t> à </a:t>
            </a:r>
            <a:r>
              <a:rPr lang="en-US" dirty="0" err="1"/>
              <a:t>verwijzen</a:t>
            </a:r>
            <a:r>
              <a:rPr lang="en-US" dirty="0"/>
              <a:t> </a:t>
            </a:r>
            <a:r>
              <a:rPr lang="en-US" dirty="0" err="1"/>
              <a:t>naar</a:t>
            </a:r>
            <a:r>
              <a:rPr lang="en-US" dirty="0"/>
              <a:t> FAQ </a:t>
            </a:r>
            <a:r>
              <a:rPr lang="en-US" dirty="0" err="1"/>
              <a:t>pagina</a:t>
            </a:r>
            <a:r>
              <a:rPr lang="en-US" dirty="0"/>
              <a:t> OAD. </a:t>
            </a:r>
            <a:endParaRPr lang="nl-NL" dirty="0"/>
          </a:p>
          <a:p>
            <a:br>
              <a:rPr lang="en-US" i="1" dirty="0">
                <a:cs typeface="+mn-lt"/>
              </a:rPr>
            </a:br>
            <a:r>
              <a:rPr lang="en-US" i="1" dirty="0" err="1"/>
              <a:t>Zijn</a:t>
            </a:r>
            <a:r>
              <a:rPr lang="en-US" i="1" dirty="0"/>
              <a:t> </a:t>
            </a:r>
            <a:r>
              <a:rPr lang="en-US" i="1" dirty="0" err="1"/>
              <a:t>zij</a:t>
            </a:r>
            <a:r>
              <a:rPr lang="en-US" i="1" dirty="0"/>
              <a:t> </a:t>
            </a:r>
            <a:r>
              <a:rPr lang="en-US" i="1" dirty="0" err="1"/>
              <a:t>ook</a:t>
            </a:r>
            <a:r>
              <a:rPr lang="en-US" i="1" dirty="0"/>
              <a:t> </a:t>
            </a:r>
            <a:r>
              <a:rPr lang="en-US" i="1" dirty="0" err="1"/>
              <a:t>dag</a:t>
            </a:r>
            <a:r>
              <a:rPr lang="en-US" i="1" dirty="0"/>
              <a:t> </a:t>
            </a:r>
            <a:r>
              <a:rPr lang="en-US" i="1" dirty="0" err="1"/>
              <a:t>en</a:t>
            </a:r>
            <a:r>
              <a:rPr lang="en-US" i="1" dirty="0"/>
              <a:t> </a:t>
            </a:r>
            <a:r>
              <a:rPr lang="en-US" i="1" dirty="0" err="1"/>
              <a:t>nacht</a:t>
            </a:r>
            <a:r>
              <a:rPr lang="en-US" i="1" dirty="0"/>
              <a:t> </a:t>
            </a:r>
            <a:r>
              <a:rPr lang="en-US" i="1" dirty="0" err="1"/>
              <a:t>te</a:t>
            </a:r>
            <a:r>
              <a:rPr lang="en-US" i="1" dirty="0"/>
              <a:t> </a:t>
            </a:r>
            <a:r>
              <a:rPr lang="en-US" i="1" dirty="0" err="1"/>
              <a:t>bereiken</a:t>
            </a:r>
            <a:r>
              <a:rPr lang="en-US" i="1" dirty="0"/>
              <a:t>? </a:t>
            </a:r>
            <a:endParaRPr lang="nl-NL" dirty="0"/>
          </a:p>
          <a:p>
            <a:r>
              <a:rPr lang="en-US" i="1" dirty="0">
                <a:cs typeface="+mn-lt"/>
              </a:rPr>
              <a:t>De </a:t>
            </a:r>
            <a:r>
              <a:rPr lang="en-US" i="1" dirty="0" err="1">
                <a:cs typeface="+mn-lt"/>
              </a:rPr>
              <a:t>overleg</a:t>
            </a:r>
            <a:r>
              <a:rPr lang="en-US" i="1" dirty="0">
                <a:cs typeface="+mn-lt"/>
              </a:rPr>
              <a:t> </a:t>
            </a:r>
            <a:r>
              <a:rPr lang="en-US" i="1" dirty="0" err="1">
                <a:cs typeface="+mn-lt"/>
              </a:rPr>
              <a:t>en</a:t>
            </a:r>
            <a:r>
              <a:rPr lang="en-US" i="1" dirty="0">
                <a:cs typeface="+mn-lt"/>
              </a:rPr>
              <a:t> </a:t>
            </a:r>
            <a:r>
              <a:rPr lang="en-US" i="1" dirty="0" err="1">
                <a:cs typeface="+mn-lt"/>
              </a:rPr>
              <a:t>advieslijn</a:t>
            </a:r>
            <a:r>
              <a:rPr lang="en-US" i="1" dirty="0">
                <a:cs typeface="+mn-lt"/>
              </a:rPr>
              <a:t> is </a:t>
            </a:r>
            <a:r>
              <a:rPr lang="en-US" i="1" dirty="0" err="1">
                <a:cs typeface="+mn-lt"/>
              </a:rPr>
              <a:t>geopend</a:t>
            </a:r>
            <a:r>
              <a:rPr lang="en-US" i="1" dirty="0">
                <a:cs typeface="+mn-lt"/>
              </a:rPr>
              <a:t> op </a:t>
            </a:r>
            <a:r>
              <a:rPr lang="en-US" i="1" dirty="0" err="1">
                <a:cs typeface="+mn-lt"/>
              </a:rPr>
              <a:t>iedere</a:t>
            </a:r>
            <a:r>
              <a:rPr lang="en-US" i="1" dirty="0">
                <a:cs typeface="+mn-lt"/>
              </a:rPr>
              <a:t> </a:t>
            </a:r>
            <a:r>
              <a:rPr lang="en-US" i="1" dirty="0" err="1">
                <a:cs typeface="+mn-lt"/>
              </a:rPr>
              <a:t>werkdag</a:t>
            </a:r>
            <a:r>
              <a:rPr lang="en-US" i="1" dirty="0">
                <a:cs typeface="+mn-lt"/>
              </a:rPr>
              <a:t> van 09:00 tot 16:00. </a:t>
            </a:r>
            <a:br>
              <a:rPr lang="en-US" i="1" dirty="0">
                <a:ea typeface="Calibri"/>
                <a:cs typeface="+mn-lt"/>
              </a:rPr>
            </a:br>
            <a:br>
              <a:rPr lang="en-US" i="1" dirty="0">
                <a:cs typeface="+mn-lt"/>
              </a:rPr>
            </a:br>
            <a:r>
              <a:rPr lang="en-US" i="1" dirty="0"/>
              <a:t>Wat </a:t>
            </a:r>
            <a:r>
              <a:rPr lang="en-US" i="1" dirty="0" err="1"/>
              <a:t>kan</a:t>
            </a:r>
            <a:r>
              <a:rPr lang="en-US" i="1" dirty="0"/>
              <a:t> 113 </a:t>
            </a:r>
            <a:r>
              <a:rPr lang="en-US" i="1" dirty="0" err="1"/>
              <a:t>voor</a:t>
            </a:r>
            <a:r>
              <a:rPr lang="en-US" i="1" dirty="0"/>
              <a:t> hen </a:t>
            </a:r>
            <a:r>
              <a:rPr lang="en-US" i="1" dirty="0" err="1"/>
              <a:t>betekenen</a:t>
            </a:r>
            <a:r>
              <a:rPr lang="en-US" i="1" dirty="0"/>
              <a:t>? </a:t>
            </a:r>
            <a:br>
              <a:rPr lang="en-US" i="1" dirty="0">
                <a:cs typeface="+mn-lt"/>
              </a:rPr>
            </a:br>
            <a:r>
              <a:rPr lang="en-US" i="1" dirty="0" err="1">
                <a:ea typeface="Calibri"/>
                <a:cs typeface="Calibri"/>
              </a:rPr>
              <a:t>Meedenken</a:t>
            </a:r>
            <a:r>
              <a:rPr lang="en-US" i="1" dirty="0">
                <a:ea typeface="Calibri"/>
                <a:cs typeface="Calibri"/>
              </a:rPr>
              <a:t>  met casus </a:t>
            </a:r>
            <a:r>
              <a:rPr lang="en-US" i="1" dirty="0" err="1">
                <a:ea typeface="Calibri"/>
                <a:cs typeface="Calibri"/>
              </a:rPr>
              <a:t>gebonden</a:t>
            </a:r>
            <a:r>
              <a:rPr lang="en-US" i="1" dirty="0">
                <a:ea typeface="Calibri"/>
                <a:cs typeface="Calibri"/>
              </a:rPr>
              <a:t> </a:t>
            </a:r>
            <a:r>
              <a:rPr lang="en-US" i="1" dirty="0" err="1">
                <a:ea typeface="Calibri"/>
                <a:cs typeface="Calibri"/>
              </a:rPr>
              <a:t>vragen</a:t>
            </a:r>
            <a:r>
              <a:rPr lang="en-US" i="1" dirty="0">
                <a:ea typeface="Calibri"/>
                <a:cs typeface="Calibri"/>
              </a:rPr>
              <a:t>: </a:t>
            </a:r>
            <a:r>
              <a:rPr lang="en-US" i="1" dirty="0" err="1">
                <a:ea typeface="Calibri"/>
                <a:cs typeface="Calibri"/>
              </a:rPr>
              <a:t>wanneer</a:t>
            </a:r>
            <a:r>
              <a:rPr lang="en-US" i="1" dirty="0">
                <a:ea typeface="Calibri"/>
                <a:cs typeface="Calibri"/>
              </a:rPr>
              <a:t> er </a:t>
            </a:r>
            <a:r>
              <a:rPr lang="en-US" i="1" dirty="0" err="1">
                <a:ea typeface="Calibri"/>
                <a:cs typeface="Calibri"/>
              </a:rPr>
              <a:t>zorgen</a:t>
            </a:r>
            <a:r>
              <a:rPr lang="en-US" i="1" dirty="0">
                <a:ea typeface="Calibri"/>
                <a:cs typeface="Calibri"/>
              </a:rPr>
              <a:t> </a:t>
            </a:r>
            <a:r>
              <a:rPr lang="en-US" i="1" dirty="0" err="1">
                <a:ea typeface="Calibri"/>
                <a:cs typeface="Calibri"/>
              </a:rPr>
              <a:t>zijn</a:t>
            </a:r>
            <a:r>
              <a:rPr lang="en-US" i="1" dirty="0">
                <a:ea typeface="Calibri"/>
                <a:cs typeface="Calibri"/>
              </a:rPr>
              <a:t> om </a:t>
            </a:r>
            <a:r>
              <a:rPr lang="en-US" i="1" dirty="0" err="1">
                <a:ea typeface="Calibri"/>
                <a:cs typeface="Calibri"/>
              </a:rPr>
              <a:t>iemand</a:t>
            </a:r>
            <a:r>
              <a:rPr lang="en-US" i="1" dirty="0">
                <a:ea typeface="Calibri"/>
                <a:cs typeface="Calibri"/>
              </a:rPr>
              <a:t> </a:t>
            </a:r>
            <a:r>
              <a:rPr lang="en-US" i="1" dirty="0" err="1">
                <a:ea typeface="Calibri"/>
                <a:cs typeface="Calibri"/>
              </a:rPr>
              <a:t>binnen</a:t>
            </a:r>
            <a:r>
              <a:rPr lang="en-US" i="1" dirty="0">
                <a:ea typeface="Calibri"/>
                <a:cs typeface="Calibri"/>
              </a:rPr>
              <a:t> </a:t>
            </a:r>
            <a:r>
              <a:rPr lang="en-US" i="1" dirty="0" err="1">
                <a:ea typeface="Calibri"/>
                <a:cs typeface="Calibri"/>
              </a:rPr>
              <a:t>een</a:t>
            </a:r>
            <a:r>
              <a:rPr lang="en-US" i="1" dirty="0">
                <a:ea typeface="Calibri"/>
                <a:cs typeface="Calibri"/>
              </a:rPr>
              <a:t> </a:t>
            </a:r>
            <a:r>
              <a:rPr lang="en-US" i="1" dirty="0" err="1">
                <a:ea typeface="Calibri"/>
                <a:cs typeface="Calibri"/>
              </a:rPr>
              <a:t>professionele</a:t>
            </a:r>
            <a:r>
              <a:rPr lang="en-US" i="1" dirty="0">
                <a:ea typeface="Calibri"/>
                <a:cs typeface="Calibri"/>
              </a:rPr>
              <a:t> </a:t>
            </a:r>
            <a:r>
              <a:rPr lang="en-US" i="1" dirty="0" err="1">
                <a:ea typeface="Calibri"/>
                <a:cs typeface="Calibri"/>
              </a:rPr>
              <a:t>relatie</a:t>
            </a:r>
            <a:r>
              <a:rPr lang="en-US" i="1" dirty="0">
                <a:ea typeface="Calibri"/>
                <a:cs typeface="Calibri"/>
              </a:rPr>
              <a:t>. Zo </a:t>
            </a:r>
            <a:r>
              <a:rPr lang="en-US" i="1" dirty="0" err="1">
                <a:ea typeface="Calibri"/>
                <a:cs typeface="Calibri"/>
              </a:rPr>
              <a:t>kunnen</a:t>
            </a:r>
            <a:r>
              <a:rPr lang="en-US" i="1" dirty="0">
                <a:ea typeface="Calibri"/>
                <a:cs typeface="Calibri"/>
              </a:rPr>
              <a:t> we </a:t>
            </a:r>
            <a:r>
              <a:rPr lang="en-US" i="1" dirty="0" err="1">
                <a:ea typeface="Calibri"/>
                <a:cs typeface="Calibri"/>
              </a:rPr>
              <a:t>meedenken</a:t>
            </a:r>
            <a:r>
              <a:rPr lang="en-US" i="1" dirty="0">
                <a:ea typeface="Calibri"/>
                <a:cs typeface="Calibri"/>
              </a:rPr>
              <a:t> over hoe </a:t>
            </a:r>
            <a:r>
              <a:rPr lang="en-US" i="1" dirty="0" err="1">
                <a:ea typeface="Calibri"/>
                <a:cs typeface="Calibri"/>
              </a:rPr>
              <a:t>een</a:t>
            </a:r>
            <a:r>
              <a:rPr lang="en-US" i="1" dirty="0">
                <a:ea typeface="Calibri"/>
                <a:cs typeface="Calibri"/>
              </a:rPr>
              <a:t> </a:t>
            </a:r>
            <a:r>
              <a:rPr lang="en-US" i="1" dirty="0" err="1">
                <a:ea typeface="Calibri"/>
                <a:cs typeface="Calibri"/>
              </a:rPr>
              <a:t>gesprek</a:t>
            </a:r>
            <a:r>
              <a:rPr lang="en-US" i="1" dirty="0">
                <a:ea typeface="Calibri"/>
                <a:cs typeface="Calibri"/>
              </a:rPr>
              <a:t> </a:t>
            </a:r>
            <a:r>
              <a:rPr lang="en-US" i="1" dirty="0" err="1">
                <a:ea typeface="Calibri"/>
                <a:cs typeface="Calibri"/>
              </a:rPr>
              <a:t>kan</a:t>
            </a:r>
            <a:r>
              <a:rPr lang="en-US" i="1" dirty="0">
                <a:ea typeface="Calibri"/>
                <a:cs typeface="Calibri"/>
              </a:rPr>
              <a:t> </a:t>
            </a:r>
            <a:r>
              <a:rPr lang="en-US" i="1" dirty="0" err="1">
                <a:ea typeface="Calibri"/>
                <a:cs typeface="Calibri"/>
              </a:rPr>
              <a:t>worden</a:t>
            </a:r>
            <a:r>
              <a:rPr lang="en-US" i="1" dirty="0">
                <a:ea typeface="Calibri"/>
                <a:cs typeface="Calibri"/>
              </a:rPr>
              <a:t> </a:t>
            </a:r>
            <a:r>
              <a:rPr lang="en-US" i="1" dirty="0" err="1">
                <a:ea typeface="Calibri"/>
                <a:cs typeface="Calibri"/>
              </a:rPr>
              <a:t>aangegaan</a:t>
            </a:r>
            <a:r>
              <a:rPr lang="en-US" i="1" dirty="0">
                <a:ea typeface="Calibri"/>
                <a:cs typeface="Calibri"/>
              </a:rPr>
              <a:t> met de </a:t>
            </a:r>
            <a:r>
              <a:rPr lang="en-US" i="1" dirty="0" err="1">
                <a:ea typeface="Calibri"/>
                <a:cs typeface="Calibri"/>
              </a:rPr>
              <a:t>desbetreffende</a:t>
            </a:r>
            <a:r>
              <a:rPr lang="en-US" i="1" dirty="0">
                <a:ea typeface="Calibri"/>
                <a:cs typeface="Calibri"/>
              </a:rPr>
              <a:t> </a:t>
            </a:r>
            <a:r>
              <a:rPr lang="en-US" i="1" dirty="0" err="1">
                <a:ea typeface="Calibri"/>
                <a:cs typeface="Calibri"/>
              </a:rPr>
              <a:t>persoon</a:t>
            </a:r>
            <a:r>
              <a:rPr lang="en-US" i="1" dirty="0">
                <a:ea typeface="Calibri"/>
                <a:cs typeface="Calibri"/>
              </a:rPr>
              <a:t>, of hoe om </a:t>
            </a:r>
            <a:r>
              <a:rPr lang="en-US" i="1" dirty="0" err="1">
                <a:ea typeface="Calibri"/>
                <a:cs typeface="Calibri"/>
              </a:rPr>
              <a:t>te</a:t>
            </a:r>
            <a:r>
              <a:rPr lang="en-US" i="1" dirty="0">
                <a:ea typeface="Calibri"/>
                <a:cs typeface="Calibri"/>
              </a:rPr>
              <a:t> </a:t>
            </a:r>
            <a:r>
              <a:rPr lang="en-US" i="1" dirty="0" err="1">
                <a:ea typeface="Calibri"/>
                <a:cs typeface="Calibri"/>
              </a:rPr>
              <a:t>gaan</a:t>
            </a:r>
            <a:r>
              <a:rPr lang="en-US" i="1" dirty="0">
                <a:ea typeface="Calibri"/>
                <a:cs typeface="Calibri"/>
              </a:rPr>
              <a:t> </a:t>
            </a:r>
            <a:r>
              <a:rPr lang="en-US" i="1" dirty="0" err="1">
                <a:ea typeface="Calibri"/>
                <a:cs typeface="Calibri"/>
              </a:rPr>
              <a:t>wanneer</a:t>
            </a:r>
            <a:r>
              <a:rPr lang="en-US" i="1" dirty="0">
                <a:ea typeface="Calibri"/>
                <a:cs typeface="Calibri"/>
              </a:rPr>
              <a:t> er </a:t>
            </a:r>
            <a:r>
              <a:rPr lang="en-US" i="1" dirty="0" err="1">
                <a:ea typeface="Calibri"/>
                <a:cs typeface="Calibri"/>
              </a:rPr>
              <a:t>tegen</a:t>
            </a:r>
            <a:r>
              <a:rPr lang="en-US" i="1" dirty="0">
                <a:ea typeface="Calibri"/>
                <a:cs typeface="Calibri"/>
              </a:rPr>
              <a:t> </a:t>
            </a:r>
            <a:r>
              <a:rPr lang="en-US" i="1" dirty="0" err="1">
                <a:ea typeface="Calibri"/>
                <a:cs typeface="Calibri"/>
              </a:rPr>
              <a:t>obstaksels</a:t>
            </a:r>
            <a:r>
              <a:rPr lang="en-US" i="1" dirty="0">
                <a:ea typeface="Calibri"/>
                <a:cs typeface="Calibri"/>
              </a:rPr>
              <a:t> </a:t>
            </a:r>
            <a:r>
              <a:rPr lang="en-US" i="1" dirty="0" err="1">
                <a:ea typeface="Calibri"/>
                <a:cs typeface="Calibri"/>
              </a:rPr>
              <a:t>wordt</a:t>
            </a:r>
            <a:r>
              <a:rPr lang="en-US" i="1" dirty="0">
                <a:ea typeface="Calibri"/>
                <a:cs typeface="Calibri"/>
              </a:rPr>
              <a:t> </a:t>
            </a:r>
            <a:r>
              <a:rPr lang="en-US" i="1" dirty="0" err="1">
                <a:ea typeface="Calibri"/>
                <a:cs typeface="Calibri"/>
              </a:rPr>
              <a:t>opgelopen</a:t>
            </a:r>
            <a:r>
              <a:rPr lang="en-US" i="1" dirty="0">
                <a:ea typeface="Calibri"/>
                <a:cs typeface="Calibri"/>
              </a:rPr>
              <a:t>. Ook </a:t>
            </a:r>
            <a:r>
              <a:rPr lang="en-US" i="1" dirty="0" err="1">
                <a:ea typeface="Calibri"/>
                <a:cs typeface="Calibri"/>
              </a:rPr>
              <a:t>kunnen</a:t>
            </a:r>
            <a:r>
              <a:rPr lang="en-US" i="1" dirty="0">
                <a:ea typeface="Calibri"/>
                <a:cs typeface="Calibri"/>
              </a:rPr>
              <a:t> we </a:t>
            </a:r>
            <a:r>
              <a:rPr lang="en-US" i="1" dirty="0" err="1">
                <a:ea typeface="Calibri"/>
                <a:cs typeface="Calibri"/>
              </a:rPr>
              <a:t>adviseren</a:t>
            </a:r>
            <a:r>
              <a:rPr lang="en-US" i="1" dirty="0">
                <a:ea typeface="Calibri"/>
                <a:cs typeface="Calibri"/>
              </a:rPr>
              <a:t> in </a:t>
            </a:r>
            <a:r>
              <a:rPr lang="en-US" i="1" dirty="0" err="1">
                <a:ea typeface="Calibri"/>
                <a:cs typeface="Calibri"/>
              </a:rPr>
              <a:t>mogelijke</a:t>
            </a:r>
            <a:r>
              <a:rPr lang="en-US" i="1" dirty="0">
                <a:ea typeface="Calibri"/>
                <a:cs typeface="Calibri"/>
              </a:rPr>
              <a:t> </a:t>
            </a:r>
            <a:r>
              <a:rPr lang="en-US" i="1" dirty="0" err="1">
                <a:ea typeface="Calibri"/>
                <a:cs typeface="Calibri"/>
              </a:rPr>
              <a:t>stappen</a:t>
            </a:r>
            <a:r>
              <a:rPr lang="en-US" i="1" dirty="0">
                <a:ea typeface="Calibri"/>
                <a:cs typeface="Calibri"/>
              </a:rPr>
              <a:t> die </a:t>
            </a:r>
            <a:r>
              <a:rPr lang="en-US" i="1" dirty="0" err="1">
                <a:ea typeface="Calibri"/>
                <a:cs typeface="Calibri"/>
              </a:rPr>
              <a:t>goed</a:t>
            </a:r>
            <a:r>
              <a:rPr lang="en-US" i="1" dirty="0">
                <a:ea typeface="Calibri"/>
                <a:cs typeface="Calibri"/>
              </a:rPr>
              <a:t> </a:t>
            </a:r>
            <a:r>
              <a:rPr lang="en-US" i="1" dirty="0" err="1">
                <a:ea typeface="Calibri"/>
                <a:cs typeface="Calibri"/>
              </a:rPr>
              <a:t>zijn</a:t>
            </a:r>
            <a:r>
              <a:rPr lang="en-US" i="1" dirty="0">
                <a:ea typeface="Calibri"/>
                <a:cs typeface="Calibri"/>
              </a:rPr>
              <a:t> om in </a:t>
            </a:r>
            <a:r>
              <a:rPr lang="en-US" i="1" dirty="0" err="1">
                <a:ea typeface="Calibri"/>
                <a:cs typeface="Calibri"/>
              </a:rPr>
              <a:t>gedachten</a:t>
            </a:r>
            <a:r>
              <a:rPr lang="en-US" i="1" dirty="0">
                <a:ea typeface="Calibri"/>
                <a:cs typeface="Calibri"/>
              </a:rPr>
              <a:t> </a:t>
            </a:r>
            <a:r>
              <a:rPr lang="en-US" i="1" dirty="0" err="1">
                <a:ea typeface="Calibri"/>
                <a:cs typeface="Calibri"/>
              </a:rPr>
              <a:t>te</a:t>
            </a:r>
            <a:r>
              <a:rPr lang="en-US" i="1" dirty="0">
                <a:ea typeface="Calibri"/>
                <a:cs typeface="Calibri"/>
              </a:rPr>
              <a:t> </a:t>
            </a:r>
            <a:r>
              <a:rPr lang="en-US" i="1" dirty="0" err="1">
                <a:ea typeface="Calibri"/>
                <a:cs typeface="Calibri"/>
              </a:rPr>
              <a:t>houden</a:t>
            </a:r>
            <a:r>
              <a:rPr lang="en-US" i="1" dirty="0">
                <a:ea typeface="Calibri"/>
                <a:cs typeface="Calibri"/>
              </a:rPr>
              <a:t>. </a:t>
            </a:r>
            <a:r>
              <a:rPr lang="en-US" i="1" dirty="0" err="1">
                <a:ea typeface="Calibri"/>
                <a:cs typeface="Calibri"/>
              </a:rPr>
              <a:t>Daarnaast</a:t>
            </a:r>
            <a:r>
              <a:rPr lang="en-US" i="1" dirty="0">
                <a:ea typeface="Calibri"/>
                <a:cs typeface="Calibri"/>
              </a:rPr>
              <a:t> </a:t>
            </a:r>
            <a:r>
              <a:rPr lang="en-US" i="1" dirty="0" err="1">
                <a:ea typeface="Calibri"/>
                <a:cs typeface="Calibri"/>
              </a:rPr>
              <a:t>bestaat</a:t>
            </a:r>
            <a:r>
              <a:rPr lang="en-US" i="1" dirty="0">
                <a:ea typeface="Calibri"/>
                <a:cs typeface="Calibri"/>
              </a:rPr>
              <a:t> de </a:t>
            </a:r>
            <a:r>
              <a:rPr lang="en-US" i="1" dirty="0" err="1">
                <a:ea typeface="Calibri"/>
                <a:cs typeface="Calibri"/>
              </a:rPr>
              <a:t>mogelijkheid</a:t>
            </a:r>
            <a:r>
              <a:rPr lang="en-US" i="1" dirty="0">
                <a:ea typeface="Calibri"/>
                <a:cs typeface="Calibri"/>
              </a:rPr>
              <a:t> om in contact </a:t>
            </a:r>
            <a:r>
              <a:rPr lang="en-US" i="1" dirty="0" err="1">
                <a:ea typeface="Calibri"/>
                <a:cs typeface="Calibri"/>
              </a:rPr>
              <a:t>te</a:t>
            </a:r>
            <a:r>
              <a:rPr lang="en-US" i="1" dirty="0">
                <a:ea typeface="Calibri"/>
                <a:cs typeface="Calibri"/>
              </a:rPr>
              <a:t> </a:t>
            </a:r>
            <a:r>
              <a:rPr lang="en-US" i="1" dirty="0" err="1">
                <a:ea typeface="Calibri"/>
                <a:cs typeface="Calibri"/>
              </a:rPr>
              <a:t>komen</a:t>
            </a:r>
            <a:r>
              <a:rPr lang="en-US" i="1" dirty="0">
                <a:ea typeface="Calibri"/>
                <a:cs typeface="Calibri"/>
              </a:rPr>
              <a:t> met </a:t>
            </a:r>
            <a:r>
              <a:rPr lang="en-US" i="1" dirty="0" err="1">
                <a:ea typeface="Calibri"/>
                <a:cs typeface="Calibri"/>
              </a:rPr>
              <a:t>onze</a:t>
            </a:r>
            <a:r>
              <a:rPr lang="en-US" i="1" dirty="0">
                <a:ea typeface="Calibri"/>
                <a:cs typeface="Calibri"/>
              </a:rPr>
              <a:t> </a:t>
            </a:r>
            <a:r>
              <a:rPr lang="en-US" i="1" dirty="0" err="1">
                <a:ea typeface="Calibri"/>
                <a:cs typeface="Calibri"/>
              </a:rPr>
              <a:t>kwartiermakers</a:t>
            </a:r>
            <a:r>
              <a:rPr lang="en-US" i="1" dirty="0">
                <a:ea typeface="Calibri"/>
                <a:cs typeface="Calibri"/>
              </a:rPr>
              <a:t> die </a:t>
            </a:r>
            <a:r>
              <a:rPr lang="en-US" i="1" dirty="0" err="1">
                <a:ea typeface="Calibri"/>
                <a:cs typeface="Calibri"/>
              </a:rPr>
              <a:t>kunnen</a:t>
            </a:r>
            <a:r>
              <a:rPr lang="en-US" i="1" dirty="0">
                <a:ea typeface="Calibri"/>
                <a:cs typeface="Calibri"/>
              </a:rPr>
              <a:t> </a:t>
            </a:r>
            <a:r>
              <a:rPr lang="en-US" i="1" dirty="0" err="1">
                <a:ea typeface="Calibri"/>
                <a:cs typeface="Calibri"/>
              </a:rPr>
              <a:t>adviseren</a:t>
            </a:r>
            <a:r>
              <a:rPr lang="en-US" i="1" dirty="0">
                <a:ea typeface="Calibri"/>
                <a:cs typeface="Calibri"/>
              </a:rPr>
              <a:t> </a:t>
            </a:r>
            <a:r>
              <a:rPr lang="en-US" i="1" dirty="0" err="1">
                <a:ea typeface="Calibri"/>
                <a:cs typeface="Calibri"/>
              </a:rPr>
              <a:t>bij</a:t>
            </a:r>
            <a:r>
              <a:rPr lang="en-US" i="1" dirty="0">
                <a:ea typeface="Calibri"/>
                <a:cs typeface="Calibri"/>
              </a:rPr>
              <a:t> het </a:t>
            </a:r>
            <a:r>
              <a:rPr lang="en-US" i="1" dirty="0" err="1">
                <a:ea typeface="Calibri"/>
                <a:cs typeface="Calibri"/>
              </a:rPr>
              <a:t>opzetten</a:t>
            </a:r>
            <a:r>
              <a:rPr lang="en-US" i="1" dirty="0">
                <a:ea typeface="Calibri"/>
                <a:cs typeface="Calibri"/>
              </a:rPr>
              <a:t> of </a:t>
            </a:r>
            <a:r>
              <a:rPr lang="en-US" i="1" dirty="0" err="1">
                <a:ea typeface="Calibri"/>
                <a:cs typeface="Calibri"/>
              </a:rPr>
              <a:t>verbeteren</a:t>
            </a:r>
            <a:r>
              <a:rPr lang="en-US" i="1" dirty="0">
                <a:ea typeface="Calibri"/>
                <a:cs typeface="Calibri"/>
              </a:rPr>
              <a:t> van </a:t>
            </a:r>
            <a:r>
              <a:rPr lang="en-US" i="1" dirty="0" err="1">
                <a:ea typeface="Calibri"/>
                <a:cs typeface="Calibri"/>
              </a:rPr>
              <a:t>suïcidepreventie</a:t>
            </a:r>
            <a:r>
              <a:rPr lang="en-US" i="1" dirty="0">
                <a:ea typeface="Calibri"/>
                <a:cs typeface="Calibri"/>
              </a:rPr>
              <a:t> </a:t>
            </a:r>
            <a:r>
              <a:rPr lang="en-US" i="1" dirty="0" err="1">
                <a:ea typeface="Calibri"/>
                <a:cs typeface="Calibri"/>
              </a:rPr>
              <a:t>binnen</a:t>
            </a:r>
            <a:r>
              <a:rPr lang="en-US" i="1" dirty="0">
                <a:ea typeface="Calibri"/>
                <a:cs typeface="Calibri"/>
              </a:rPr>
              <a:t> de </a:t>
            </a:r>
            <a:r>
              <a:rPr lang="en-US" i="1" dirty="0" err="1">
                <a:ea typeface="Calibri"/>
                <a:cs typeface="Calibri"/>
              </a:rPr>
              <a:t>organisatie</a:t>
            </a:r>
            <a:r>
              <a:rPr lang="en-US" i="1" dirty="0">
                <a:ea typeface="Calibri"/>
                <a:cs typeface="Calibri"/>
              </a:rPr>
              <a:t>. Op de website </a:t>
            </a:r>
            <a:r>
              <a:rPr lang="en-US" i="1" dirty="0" err="1">
                <a:ea typeface="Calibri"/>
                <a:cs typeface="Calibri"/>
              </a:rPr>
              <a:t>staat</a:t>
            </a:r>
            <a:r>
              <a:rPr lang="en-US" i="1" dirty="0">
                <a:ea typeface="Calibri"/>
                <a:cs typeface="Calibri"/>
              </a:rPr>
              <a:t> </a:t>
            </a:r>
            <a:r>
              <a:rPr lang="en-US" i="1" dirty="0" err="1">
                <a:ea typeface="Calibri"/>
                <a:cs typeface="Calibri"/>
              </a:rPr>
              <a:t>meer</a:t>
            </a:r>
            <a:r>
              <a:rPr lang="en-US" i="1" dirty="0">
                <a:ea typeface="Calibri"/>
                <a:cs typeface="Calibri"/>
              </a:rPr>
              <a:t> </a:t>
            </a:r>
            <a:r>
              <a:rPr lang="en-US" i="1" dirty="0" err="1">
                <a:ea typeface="Calibri"/>
                <a:cs typeface="Calibri"/>
              </a:rPr>
              <a:t>informatie</a:t>
            </a:r>
            <a:r>
              <a:rPr lang="en-US" i="1" dirty="0">
                <a:ea typeface="Calibri"/>
                <a:cs typeface="Calibri"/>
              </a:rPr>
              <a:t>,  </a:t>
            </a:r>
            <a:r>
              <a:rPr lang="en-US" i="1" dirty="0" err="1">
                <a:ea typeface="Calibri"/>
                <a:cs typeface="Calibri"/>
              </a:rPr>
              <a:t>handige</a:t>
            </a:r>
            <a:r>
              <a:rPr lang="en-US" i="1" dirty="0">
                <a:ea typeface="Calibri"/>
                <a:cs typeface="Calibri"/>
              </a:rPr>
              <a:t> tools </a:t>
            </a:r>
            <a:r>
              <a:rPr lang="en-US" i="1" dirty="0" err="1">
                <a:ea typeface="Calibri"/>
                <a:cs typeface="Calibri"/>
              </a:rPr>
              <a:t>en</a:t>
            </a:r>
            <a:r>
              <a:rPr lang="en-US" i="1" dirty="0">
                <a:ea typeface="Calibri"/>
                <a:cs typeface="Calibri"/>
              </a:rPr>
              <a:t> </a:t>
            </a:r>
            <a:r>
              <a:rPr lang="en-US" i="1" dirty="0" err="1">
                <a:ea typeface="Calibri"/>
                <a:cs typeface="Calibri"/>
              </a:rPr>
              <a:t>informatiemateriaal</a:t>
            </a:r>
            <a:r>
              <a:rPr lang="en-US" i="1" dirty="0">
                <a:ea typeface="Calibri"/>
                <a:cs typeface="Calibri"/>
              </a:rPr>
              <a:t> </a:t>
            </a:r>
            <a:r>
              <a:rPr lang="en-US" i="1" dirty="0" err="1">
                <a:ea typeface="Calibri"/>
                <a:cs typeface="Calibri"/>
              </a:rPr>
              <a:t>én</a:t>
            </a:r>
            <a:r>
              <a:rPr lang="en-US" i="1" dirty="0">
                <a:ea typeface="Calibri"/>
                <a:cs typeface="Calibri"/>
              </a:rPr>
              <a:t> </a:t>
            </a:r>
            <a:r>
              <a:rPr lang="en-US" i="1" dirty="0" err="1">
                <a:ea typeface="Calibri"/>
                <a:cs typeface="Calibri"/>
              </a:rPr>
              <a:t>trainingen</a:t>
            </a:r>
            <a:r>
              <a:rPr lang="en-US" i="1" dirty="0">
                <a:ea typeface="Calibri"/>
                <a:cs typeface="Calibri"/>
              </a:rPr>
              <a:t> die </a:t>
            </a:r>
            <a:r>
              <a:rPr lang="en-US" i="1" dirty="0" err="1">
                <a:ea typeface="Calibri"/>
                <a:cs typeface="Calibri"/>
              </a:rPr>
              <a:t>gevolgd</a:t>
            </a:r>
            <a:r>
              <a:rPr lang="en-US" i="1" dirty="0">
                <a:ea typeface="Calibri"/>
                <a:cs typeface="Calibri"/>
              </a:rPr>
              <a:t> </a:t>
            </a:r>
            <a:r>
              <a:rPr lang="en-US" i="1" dirty="0" err="1">
                <a:ea typeface="Calibri"/>
                <a:cs typeface="Calibri"/>
              </a:rPr>
              <a:t>kunnen</a:t>
            </a:r>
            <a:r>
              <a:rPr lang="en-US" i="1" dirty="0">
                <a:ea typeface="Calibri"/>
                <a:cs typeface="Calibri"/>
              </a:rPr>
              <a:t> </a:t>
            </a:r>
            <a:r>
              <a:rPr lang="en-US" i="1" dirty="0" err="1">
                <a:ea typeface="Calibri"/>
                <a:cs typeface="Calibri"/>
              </a:rPr>
              <a:t>worden</a:t>
            </a:r>
            <a:r>
              <a:rPr lang="en-US" i="1" dirty="0">
                <a:ea typeface="Calibri"/>
                <a:cs typeface="Calibri"/>
              </a:rPr>
              <a:t>. </a:t>
            </a:r>
          </a:p>
          <a:p>
            <a:endParaRPr lang="en-US" dirty="0">
              <a:ea typeface="Calibri"/>
              <a:cs typeface="Calibri"/>
            </a:endParaRPr>
          </a:p>
          <a:p>
            <a:endParaRPr lang="nl-NL" dirty="0"/>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7</a:t>
            </a:fld>
            <a:endParaRPr lang="nl-NL"/>
          </a:p>
        </p:txBody>
      </p:sp>
    </p:spTree>
    <p:extLst>
      <p:ext uri="{BB962C8B-B14F-4D97-AF65-F5344CB8AC3E}">
        <p14:creationId xmlns:p14="http://schemas.microsoft.com/office/powerpoint/2010/main" val="746196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i="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Wat houdt online coaching in? Voor wie is dit passend?</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Bij het online coaching traject krijg je een vaste psycholoog met wie je via de chat of telefoon spreekt. In ca. 4 sessies bespreek je met je psycholoog hoe en bij wie je kan delen dat je last hebt van zelfmoordgedachten en dat je samen met diegene hulp gaat zoeken. We denken met je mee, bespreken je motivatie hierover en maken een plan. </a:t>
            </a:r>
          </a:p>
          <a:p>
            <a:endParaRPr lang="nl-NL" dirty="0"/>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8</a:t>
            </a:fld>
            <a:endParaRPr lang="nl-NL"/>
          </a:p>
        </p:txBody>
      </p:sp>
    </p:spTree>
    <p:extLst>
      <p:ext uri="{BB962C8B-B14F-4D97-AF65-F5344CB8AC3E}">
        <p14:creationId xmlns:p14="http://schemas.microsoft.com/office/powerpoint/2010/main" val="397102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i="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Wat houdt online therapie in? Voor wie is dit passen?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Online therapie houdt in dat je aan de slag gaat met je zelfmoordgedachten, samen met een vaste psycholoog. . In 8-12 sessies, 1 per weer en soms wat huiswerkopdrachten doorloop je dit samen. Als het wenselijk is kan er overleg plaatsvinden met een HA, betrokken psycholoog of naasten. </a:t>
            </a:r>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9</a:t>
            </a:fld>
            <a:endParaRPr lang="nl-NL"/>
          </a:p>
        </p:txBody>
      </p:sp>
    </p:spTree>
    <p:extLst>
      <p:ext uri="{BB962C8B-B14F-4D97-AF65-F5344CB8AC3E}">
        <p14:creationId xmlns:p14="http://schemas.microsoft.com/office/powerpoint/2010/main" val="3831784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E69224FF-C3CF-4CCE-8723-29740CEA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6" y="5526088"/>
            <a:ext cx="2498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77498" y="1666876"/>
            <a:ext cx="4891783" cy="1561161"/>
          </a:xfrm>
        </p:spPr>
        <p:txBody>
          <a:bodyPr anchor="b">
            <a:normAutofit/>
          </a:bodyPr>
          <a:lstStyle>
            <a:lvl1pPr algn="l">
              <a:defRPr sz="3600"/>
            </a:lvl1pPr>
          </a:lstStyle>
          <a:p>
            <a:r>
              <a:rPr lang="nl-NL"/>
              <a:t>Klik om stijl te bewerken</a:t>
            </a:r>
            <a:endParaRPr lang="nl-NL" dirty="0"/>
          </a:p>
        </p:txBody>
      </p:sp>
      <p:sp>
        <p:nvSpPr>
          <p:cNvPr id="3" name="Ondertitel 2"/>
          <p:cNvSpPr>
            <a:spLocks noGrp="1"/>
          </p:cNvSpPr>
          <p:nvPr>
            <p:ph type="subTitle" idx="1"/>
          </p:nvPr>
        </p:nvSpPr>
        <p:spPr>
          <a:xfrm>
            <a:off x="777497" y="3320111"/>
            <a:ext cx="4414435"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endParaRPr lang="nl-NL" dirty="0"/>
          </a:p>
        </p:txBody>
      </p:sp>
      <p:sp>
        <p:nvSpPr>
          <p:cNvPr id="34"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endParaRPr lang="nl-NL" noProof="0" dirty="0"/>
          </a:p>
        </p:txBody>
      </p:sp>
      <p:sp>
        <p:nvSpPr>
          <p:cNvPr id="38" name="Tijdelijke aanduiding voor tekst 37"/>
          <p:cNvSpPr>
            <a:spLocks noGrp="1"/>
          </p:cNvSpPr>
          <p:nvPr>
            <p:ph type="body" sz="quarter" idx="15"/>
          </p:nvPr>
        </p:nvSpPr>
        <p:spPr>
          <a:xfrm>
            <a:off x="769943" y="657225"/>
            <a:ext cx="4899337" cy="458788"/>
          </a:xfrm>
        </p:spPr>
        <p:txBody>
          <a:bodyPr>
            <a:normAutofit/>
          </a:bodyPr>
          <a:lstStyle>
            <a:lvl1pPr marL="0" indent="0">
              <a:buNone/>
              <a:defRPr sz="1800"/>
            </a:lvl1pPr>
          </a:lstStyle>
          <a:p>
            <a:pPr lvl="0"/>
            <a:r>
              <a:rPr lang="nl-NL"/>
              <a:t>Klikken om de tekststijl van het model te bewerken</a:t>
            </a:r>
          </a:p>
        </p:txBody>
      </p:sp>
      <p:sp>
        <p:nvSpPr>
          <p:cNvPr id="7" name="Tijdelijke aanduiding voor datum 3">
            <a:extLst>
              <a:ext uri="{FF2B5EF4-FFF2-40B4-BE49-F238E27FC236}">
                <a16:creationId xmlns:a16="http://schemas.microsoft.com/office/drawing/2014/main" id="{2393F1C0-6D68-4E12-8877-707C299498C6}"/>
              </a:ext>
            </a:extLst>
          </p:cNvPr>
          <p:cNvSpPr>
            <a:spLocks noGrp="1"/>
          </p:cNvSpPr>
          <p:nvPr>
            <p:ph type="dt" sz="half" idx="16"/>
          </p:nvPr>
        </p:nvSpPr>
        <p:spPr/>
        <p:txBody>
          <a:bodyPr/>
          <a:lstStyle>
            <a:lvl1pPr>
              <a:defRPr/>
            </a:lvl1pPr>
          </a:lstStyle>
          <a:p>
            <a:pPr>
              <a:defRPr/>
            </a:pPr>
            <a:fld id="{33782D52-5218-417B-AA65-FA3D84096F88}" type="datetimeFigureOut">
              <a:rPr lang="nl-NL" smtClean="0"/>
              <a:pPr>
                <a:defRPr/>
              </a:pPr>
              <a:t>29-8-2024</a:t>
            </a:fld>
            <a:endParaRPr lang="nl-NL"/>
          </a:p>
        </p:txBody>
      </p:sp>
      <p:sp>
        <p:nvSpPr>
          <p:cNvPr id="8" name="Tijdelijke aanduiding voor voettekst 4">
            <a:extLst>
              <a:ext uri="{FF2B5EF4-FFF2-40B4-BE49-F238E27FC236}">
                <a16:creationId xmlns:a16="http://schemas.microsoft.com/office/drawing/2014/main" id="{608EA04E-F882-484A-BF7D-DAECA4C893C9}"/>
              </a:ext>
            </a:extLst>
          </p:cNvPr>
          <p:cNvSpPr>
            <a:spLocks noGrp="1"/>
          </p:cNvSpPr>
          <p:nvPr>
            <p:ph type="ftr" sz="quarter" idx="17"/>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52A88415-C326-47B7-9476-A35409637777}"/>
              </a:ext>
            </a:extLst>
          </p:cNvPr>
          <p:cNvSpPr>
            <a:spLocks noGrp="1"/>
          </p:cNvSpPr>
          <p:nvPr>
            <p:ph type="sldNum" sz="quarter" idx="18"/>
          </p:nvPr>
        </p:nvSpPr>
        <p:spPr/>
        <p:txBody>
          <a:bodyPr/>
          <a:lstStyle>
            <a:lvl1pPr>
              <a:defRPr/>
            </a:lvl1pPr>
          </a:lstStyle>
          <a:p>
            <a:pPr>
              <a:defRPr/>
            </a:pPr>
            <a:fld id="{8F581922-7D48-4E90-A52B-91A5188025C1}" type="slidenum">
              <a:rPr lang="nl-NL" smtClean="0"/>
              <a:pPr>
                <a:defRPr/>
              </a:pPr>
              <a:t>‹nr.›</a:t>
            </a:fld>
            <a:endParaRPr lang="nl-NL"/>
          </a:p>
        </p:txBody>
      </p:sp>
      <p:sp>
        <p:nvSpPr>
          <p:cNvPr id="4" name="Rechthoek 3">
            <a:extLst>
              <a:ext uri="{FF2B5EF4-FFF2-40B4-BE49-F238E27FC236}">
                <a16:creationId xmlns:a16="http://schemas.microsoft.com/office/drawing/2014/main" id="{FA010D3D-F383-4DAF-A469-131812AB7C7F}"/>
              </a:ext>
            </a:extLst>
          </p:cNvPr>
          <p:cNvSpPr/>
          <p:nvPr/>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0225CD4D-0022-7005-7F09-A3A5BE862531}"/>
              </a:ext>
            </a:extLst>
          </p:cNvPr>
          <p:cNvSpPr/>
          <p:nvPr userDrawn="1"/>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6205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oen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endParaRPr lang="nl-NL" dirty="0"/>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smtClean="0"/>
              <a:pPr>
                <a:defRPr/>
              </a:pPr>
              <a:t>29-8-2024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BDE60FD8-6DFA-457D-8652-3F1F6EC50849}"/>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04571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acht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EC5F3244-F065-4D26-9A8D-7FAE55A76F2B}"/>
              </a:ext>
            </a:extLst>
          </p:cNvPr>
          <p:cNvSpPr/>
          <p:nvPr/>
        </p:nvSpPr>
        <p:spPr>
          <a:xfrm>
            <a:off x="600076" y="365125"/>
            <a:ext cx="5419725"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094991" y="676277"/>
            <a:ext cx="4562671" cy="1014413"/>
          </a:xfrm>
        </p:spPr>
        <p:txBody>
          <a:bodyPr>
            <a:normAutofit/>
          </a:bodyPr>
          <a:lstStyle>
            <a:lvl1pPr>
              <a:defRPr sz="2800"/>
            </a:lvl1pPr>
          </a:lstStyle>
          <a:p>
            <a:r>
              <a:rPr lang="nl-NL"/>
              <a:t>Klik om stijl te bewerken</a:t>
            </a:r>
            <a:endParaRPr lang="nl-NL" dirty="0"/>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atum 4">
            <a:extLst>
              <a:ext uri="{FF2B5EF4-FFF2-40B4-BE49-F238E27FC236}">
                <a16:creationId xmlns:a16="http://schemas.microsoft.com/office/drawing/2014/main" id="{38155526-16E6-44F3-831D-606A3A82AF53}"/>
              </a:ext>
            </a:extLst>
          </p:cNvPr>
          <p:cNvSpPr>
            <a:spLocks noGrp="1"/>
          </p:cNvSpPr>
          <p:nvPr>
            <p:ph type="dt" sz="half" idx="17"/>
          </p:nvPr>
        </p:nvSpPr>
        <p:spPr/>
        <p:txBody>
          <a:bodyPr/>
          <a:lstStyle>
            <a:lvl1pPr>
              <a:defRPr/>
            </a:lvl1pPr>
          </a:lstStyle>
          <a:p>
            <a:pPr>
              <a:defRPr/>
            </a:pPr>
            <a:fld id="{9CCC03D5-8B3C-4A2B-A17C-90F58BE8A8D4}" type="datetimeFigureOut">
              <a:rPr lang="nl-NL" smtClean="0"/>
              <a:pPr>
                <a:defRPr/>
              </a:pPr>
              <a:t>29-8-2024</a:t>
            </a:fld>
            <a:endParaRPr lang="nl-NL"/>
          </a:p>
        </p:txBody>
      </p:sp>
      <p:sp>
        <p:nvSpPr>
          <p:cNvPr id="7" name="Tijdelijke aanduiding voor voettekst 5">
            <a:extLst>
              <a:ext uri="{FF2B5EF4-FFF2-40B4-BE49-F238E27FC236}">
                <a16:creationId xmlns:a16="http://schemas.microsoft.com/office/drawing/2014/main" id="{1135D280-6FFA-4363-8A26-B5868536ACFE}"/>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A832EB51-EF16-440E-AC0A-EFFFB9FA4D1F}"/>
              </a:ext>
            </a:extLst>
          </p:cNvPr>
          <p:cNvSpPr>
            <a:spLocks noGrp="1"/>
          </p:cNvSpPr>
          <p:nvPr>
            <p:ph type="sldNum" sz="quarter" idx="19"/>
          </p:nvPr>
        </p:nvSpPr>
        <p:spPr/>
        <p:txBody>
          <a:bodyPr/>
          <a:lstStyle>
            <a:lvl1pPr>
              <a:defRPr/>
            </a:lvl1pPr>
          </a:lstStyle>
          <a:p>
            <a:pPr>
              <a:defRPr/>
            </a:pPr>
            <a:fld id="{499F8ED1-7396-477E-851A-58AC920FD04A}"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2DAF36FD-B503-4349-8C4A-62BE4F5DC8B6}"/>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66047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836CA675-CDEA-423A-AFD8-7E198D66DB7C}"/>
              </a:ext>
            </a:extLst>
          </p:cNvPr>
          <p:cNvSpPr/>
          <p:nvPr/>
        </p:nvSpPr>
        <p:spPr>
          <a:xfrm>
            <a:off x="600076" y="365125"/>
            <a:ext cx="5419725"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76332" y="676277"/>
            <a:ext cx="4488025" cy="1014413"/>
          </a:xfrm>
        </p:spPr>
        <p:txBody>
          <a:bodyPr>
            <a:normAutofit/>
          </a:bodyPr>
          <a:lstStyle>
            <a:lvl1pPr>
              <a:defRPr sz="2800">
                <a:solidFill>
                  <a:schemeClr val="bg1"/>
                </a:solidFill>
              </a:defRPr>
            </a:lvl1pPr>
          </a:lstStyle>
          <a:p>
            <a:r>
              <a:rPr lang="nl-NL"/>
              <a:t>Klik om stijl te bewerken</a:t>
            </a:r>
            <a:endParaRPr lang="nl-NL" dirty="0"/>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atum 4">
            <a:extLst>
              <a:ext uri="{FF2B5EF4-FFF2-40B4-BE49-F238E27FC236}">
                <a16:creationId xmlns:a16="http://schemas.microsoft.com/office/drawing/2014/main" id="{BB85AFFD-D41A-49FA-86DC-6EDD5C484A10}"/>
              </a:ext>
            </a:extLst>
          </p:cNvPr>
          <p:cNvSpPr>
            <a:spLocks noGrp="1"/>
          </p:cNvSpPr>
          <p:nvPr>
            <p:ph type="dt" sz="half" idx="17"/>
          </p:nvPr>
        </p:nvSpPr>
        <p:spPr/>
        <p:txBody>
          <a:bodyPr/>
          <a:lstStyle>
            <a:lvl1pPr>
              <a:defRPr/>
            </a:lvl1pPr>
          </a:lstStyle>
          <a:p>
            <a:pPr>
              <a:defRPr/>
            </a:pPr>
            <a:fld id="{03B62694-B55D-4339-9DB7-812A3B633813}" type="datetimeFigureOut">
              <a:rPr lang="nl-NL" smtClean="0"/>
              <a:pPr>
                <a:defRPr/>
              </a:pPr>
              <a:t>29-8-2024</a:t>
            </a:fld>
            <a:endParaRPr lang="nl-NL"/>
          </a:p>
        </p:txBody>
      </p:sp>
      <p:sp>
        <p:nvSpPr>
          <p:cNvPr id="7" name="Tijdelijke aanduiding voor voettekst 5">
            <a:extLst>
              <a:ext uri="{FF2B5EF4-FFF2-40B4-BE49-F238E27FC236}">
                <a16:creationId xmlns:a16="http://schemas.microsoft.com/office/drawing/2014/main" id="{03278ABA-C8BE-48FB-96BB-40E387510A8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8AE31105-0DD4-43E9-B501-4E3116780160}"/>
              </a:ext>
            </a:extLst>
          </p:cNvPr>
          <p:cNvSpPr>
            <a:spLocks noGrp="1"/>
          </p:cNvSpPr>
          <p:nvPr>
            <p:ph type="sldNum" sz="quarter" idx="19"/>
          </p:nvPr>
        </p:nvSpPr>
        <p:spPr/>
        <p:txBody>
          <a:bodyPr/>
          <a:lstStyle>
            <a:lvl1pPr>
              <a:defRPr/>
            </a:lvl1pPr>
          </a:lstStyle>
          <a:p>
            <a:pPr>
              <a:defRPr/>
            </a:pPr>
            <a:fld id="{B04C5174-E14A-4A4B-A865-4715019BBE45}"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DACB66DA-55E7-4278-9089-4C8B81834475}"/>
              </a:ext>
            </a:extLst>
          </p:cNvPr>
          <p:cNvSpPr>
            <a:spLocks noGrp="1"/>
          </p:cNvSpPr>
          <p:nvPr>
            <p:ph type="body" sz="quarter" idx="20"/>
          </p:nvPr>
        </p:nvSpPr>
        <p:spPr>
          <a:xfrm>
            <a:off x="1066999" y="1825626"/>
            <a:ext cx="4571999"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583597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eel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endParaRPr lang="nl-NL" dirty="0"/>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smtClean="0"/>
              <a:pPr>
                <a:defRPr/>
              </a:pPr>
              <a:t>29-8-2024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smtClean="0"/>
              <a:pPr>
                <a:defRPr/>
              </a:pPr>
              <a:t>‹nr.›</a:t>
            </a:fld>
            <a:endParaRPr lang="nl-NL"/>
          </a:p>
        </p:txBody>
      </p:sp>
      <p:sp>
        <p:nvSpPr>
          <p:cNvPr id="8" name="Tijdelijke aanduiding voor tekst 3">
            <a:extLst>
              <a:ext uri="{FF2B5EF4-FFF2-40B4-BE49-F238E27FC236}">
                <a16:creationId xmlns:a16="http://schemas.microsoft.com/office/drawing/2014/main" id="{E950906F-A590-43D0-A970-D0E9D2E1FB24}"/>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61488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oen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endParaRPr lang="nl-NL" dirty="0"/>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smtClean="0"/>
              <a:pPr>
                <a:defRPr/>
              </a:pPr>
              <a:t>29-8-2024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smtClean="0"/>
              <a:pPr>
                <a:defRPr/>
              </a:pPr>
              <a:t>‹nr.›</a:t>
            </a:fld>
            <a:endParaRPr lang="nl-NL"/>
          </a:p>
        </p:txBody>
      </p:sp>
      <p:sp>
        <p:nvSpPr>
          <p:cNvPr id="9" name="Tijdelijke aanduiding voor tekst 3">
            <a:extLst>
              <a:ext uri="{FF2B5EF4-FFF2-40B4-BE49-F238E27FC236}">
                <a16:creationId xmlns:a16="http://schemas.microsoft.com/office/drawing/2014/main" id="{E9D4ADF1-5741-4DF3-8CB9-5868C1FDA82A}"/>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822729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acht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D6279071-2F21-4CE9-BF4F-CEA9DCD659DF}"/>
              </a:ext>
            </a:extLst>
          </p:cNvPr>
          <p:cNvSpPr/>
          <p:nvPr/>
        </p:nvSpPr>
        <p:spPr>
          <a:xfrm>
            <a:off x="600075" y="365125"/>
            <a:ext cx="10991851"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endParaRPr lang="nl-NL" dirty="0"/>
          </a:p>
        </p:txBody>
      </p:sp>
      <p:sp>
        <p:nvSpPr>
          <p:cNvPr id="5" name="Tijdelijke aanduiding voor datum 4">
            <a:extLst>
              <a:ext uri="{FF2B5EF4-FFF2-40B4-BE49-F238E27FC236}">
                <a16:creationId xmlns:a16="http://schemas.microsoft.com/office/drawing/2014/main" id="{6E35AA06-28C7-408B-A812-47C20C286447}"/>
              </a:ext>
            </a:extLst>
          </p:cNvPr>
          <p:cNvSpPr>
            <a:spLocks noGrp="1"/>
          </p:cNvSpPr>
          <p:nvPr>
            <p:ph type="dt" sz="half" idx="10"/>
          </p:nvPr>
        </p:nvSpPr>
        <p:spPr/>
        <p:txBody>
          <a:bodyPr/>
          <a:lstStyle>
            <a:lvl1pPr>
              <a:defRPr/>
            </a:lvl1pPr>
          </a:lstStyle>
          <a:p>
            <a:pPr>
              <a:defRPr/>
            </a:pPr>
            <a:fld id="{27ECE3B5-4864-42FA-8084-690B8AFA0334}" type="datetimeFigureOut">
              <a:rPr lang="nl-NL" smtClean="0"/>
              <a:pPr>
                <a:defRPr/>
              </a:pPr>
              <a:t>29-8-2024</a:t>
            </a:fld>
            <a:endParaRPr lang="nl-NL"/>
          </a:p>
        </p:txBody>
      </p:sp>
      <p:sp>
        <p:nvSpPr>
          <p:cNvPr id="6" name="Tijdelijke aanduiding voor voettekst 5">
            <a:extLst>
              <a:ext uri="{FF2B5EF4-FFF2-40B4-BE49-F238E27FC236}">
                <a16:creationId xmlns:a16="http://schemas.microsoft.com/office/drawing/2014/main" id="{91165E23-9533-4B57-B7AA-DAAFE1CC020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5AA8F935-9408-4168-8352-93D9A10486CA}"/>
              </a:ext>
            </a:extLst>
          </p:cNvPr>
          <p:cNvSpPr>
            <a:spLocks noGrp="1"/>
          </p:cNvSpPr>
          <p:nvPr>
            <p:ph type="sldNum" sz="quarter" idx="12"/>
          </p:nvPr>
        </p:nvSpPr>
        <p:spPr/>
        <p:txBody>
          <a:bodyPr/>
          <a:lstStyle>
            <a:lvl1pPr>
              <a:defRPr/>
            </a:lvl1pPr>
          </a:lstStyle>
          <a:p>
            <a:pPr>
              <a:defRPr/>
            </a:pPr>
            <a:fld id="{02A9E0E1-09EC-4CD9-BC4E-FF9BF3EF8E96}" type="slidenum">
              <a:rPr lang="nl-NL" smtClean="0"/>
              <a:pPr>
                <a:defRPr/>
              </a:pPr>
              <a:t>‹nr.›</a:t>
            </a:fld>
            <a:endParaRPr lang="nl-NL"/>
          </a:p>
        </p:txBody>
      </p:sp>
      <p:sp>
        <p:nvSpPr>
          <p:cNvPr id="8" name="Tijdelijke aanduiding voor tekst 3">
            <a:extLst>
              <a:ext uri="{FF2B5EF4-FFF2-40B4-BE49-F238E27FC236}">
                <a16:creationId xmlns:a16="http://schemas.microsoft.com/office/drawing/2014/main" id="{4D81C186-C86C-4D7B-BD03-D228423E0600}"/>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6052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617C389-A35F-4F85-A306-D937F31727A6}"/>
              </a:ext>
            </a:extLst>
          </p:cNvPr>
          <p:cNvSpPr/>
          <p:nvPr/>
        </p:nvSpPr>
        <p:spPr>
          <a:xfrm>
            <a:off x="600075" y="365125"/>
            <a:ext cx="10991851"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solidFill>
                  <a:schemeClr val="bg1"/>
                </a:solidFill>
              </a:defRPr>
            </a:lvl1pPr>
          </a:lstStyle>
          <a:p>
            <a:r>
              <a:rPr lang="nl-NL"/>
              <a:t>Klik om stijl te bewerken</a:t>
            </a:r>
            <a:endParaRPr lang="nl-NL" dirty="0"/>
          </a:p>
        </p:txBody>
      </p:sp>
      <p:sp>
        <p:nvSpPr>
          <p:cNvPr id="5" name="Tijdelijke aanduiding voor datum 4">
            <a:extLst>
              <a:ext uri="{FF2B5EF4-FFF2-40B4-BE49-F238E27FC236}">
                <a16:creationId xmlns:a16="http://schemas.microsoft.com/office/drawing/2014/main" id="{1FFA2940-DEDB-4D7C-9139-A860A66F11EB}"/>
              </a:ext>
            </a:extLst>
          </p:cNvPr>
          <p:cNvSpPr>
            <a:spLocks noGrp="1"/>
          </p:cNvSpPr>
          <p:nvPr>
            <p:ph type="dt" sz="half" idx="10"/>
          </p:nvPr>
        </p:nvSpPr>
        <p:spPr/>
        <p:txBody>
          <a:bodyPr/>
          <a:lstStyle>
            <a:lvl1pPr>
              <a:defRPr/>
            </a:lvl1pPr>
          </a:lstStyle>
          <a:p>
            <a:pPr>
              <a:defRPr/>
            </a:pPr>
            <a:fld id="{D7094184-CD78-4CC4-8AB3-E2228BFEA2A8}" type="datetimeFigureOut">
              <a:rPr lang="nl-NL" smtClean="0"/>
              <a:pPr>
                <a:defRPr/>
              </a:pPr>
              <a:t>29-8-2024</a:t>
            </a:fld>
            <a:endParaRPr lang="nl-NL"/>
          </a:p>
        </p:txBody>
      </p:sp>
      <p:sp>
        <p:nvSpPr>
          <p:cNvPr id="6" name="Tijdelijke aanduiding voor voettekst 5">
            <a:extLst>
              <a:ext uri="{FF2B5EF4-FFF2-40B4-BE49-F238E27FC236}">
                <a16:creationId xmlns:a16="http://schemas.microsoft.com/office/drawing/2014/main" id="{9FF0FBE8-92EB-4648-8A28-216E3F25B822}"/>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FB9CE-9B3C-41D2-AA61-133517796F22}"/>
              </a:ext>
            </a:extLst>
          </p:cNvPr>
          <p:cNvSpPr>
            <a:spLocks noGrp="1"/>
          </p:cNvSpPr>
          <p:nvPr>
            <p:ph type="sldNum" sz="quarter" idx="12"/>
          </p:nvPr>
        </p:nvSpPr>
        <p:spPr/>
        <p:txBody>
          <a:bodyPr/>
          <a:lstStyle>
            <a:lvl1pPr>
              <a:defRPr/>
            </a:lvl1pPr>
          </a:lstStyle>
          <a:p>
            <a:pPr>
              <a:defRPr/>
            </a:pPr>
            <a:fld id="{8AA00C3A-38B5-4667-8F49-16C31BFAE8BA}" type="slidenum">
              <a:rPr lang="nl-NL" smtClean="0"/>
              <a:pPr>
                <a:defRPr/>
              </a:pPr>
              <a:t>‹nr.›</a:t>
            </a:fld>
            <a:endParaRPr lang="nl-NL"/>
          </a:p>
        </p:txBody>
      </p:sp>
      <p:sp>
        <p:nvSpPr>
          <p:cNvPr id="8" name="Tijdelijke aanduiding voor tekst 3">
            <a:extLst>
              <a:ext uri="{FF2B5EF4-FFF2-40B4-BE49-F238E27FC236}">
                <a16:creationId xmlns:a16="http://schemas.microsoft.com/office/drawing/2014/main" id="{A9CDEDE4-B766-434D-9EB1-751FF010541A}"/>
              </a:ext>
            </a:extLst>
          </p:cNvPr>
          <p:cNvSpPr>
            <a:spLocks noGrp="1"/>
          </p:cNvSpPr>
          <p:nvPr>
            <p:ph type="body" sz="quarter" idx="20"/>
          </p:nvPr>
        </p:nvSpPr>
        <p:spPr>
          <a:xfrm>
            <a:off x="1253612" y="1825626"/>
            <a:ext cx="9452488"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2751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eel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501F2A46-FA4E-4654-9357-B10745428960}"/>
              </a:ext>
            </a:extLst>
          </p:cNvPr>
          <p:cNvSpPr/>
          <p:nvPr/>
        </p:nvSpPr>
        <p:spPr>
          <a:xfrm rot="16200000">
            <a:off x="347662" y="617538"/>
            <a:ext cx="5924550" cy="5419725"/>
          </a:xfrm>
          <a:prstGeom prst="round2SameRect">
            <a:avLst>
              <a:gd name="adj1" fmla="val 1290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endParaRPr lang="nl-NL" dirty="0"/>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endParaRPr lang="nl-NL" noProof="0" dirty="0"/>
          </a:p>
        </p:txBody>
      </p:sp>
      <p:sp>
        <p:nvSpPr>
          <p:cNvPr id="6" name="Tijdelijke aanduiding voor datum 4">
            <a:extLst>
              <a:ext uri="{FF2B5EF4-FFF2-40B4-BE49-F238E27FC236}">
                <a16:creationId xmlns:a16="http://schemas.microsoft.com/office/drawing/2014/main" id="{4132CA37-0995-471B-96C7-6F048624649F}"/>
              </a:ext>
            </a:extLst>
          </p:cNvPr>
          <p:cNvSpPr>
            <a:spLocks noGrp="1"/>
          </p:cNvSpPr>
          <p:nvPr>
            <p:ph type="dt" sz="half" idx="15"/>
          </p:nvPr>
        </p:nvSpPr>
        <p:spPr/>
        <p:txBody>
          <a:bodyPr/>
          <a:lstStyle>
            <a:lvl1pPr>
              <a:defRPr/>
            </a:lvl1pPr>
          </a:lstStyle>
          <a:p>
            <a:pPr>
              <a:defRPr/>
            </a:pPr>
            <a:fld id="{974FF574-8869-48ED-84DD-C4EAF02B2F1A}" type="datetimeFigureOut">
              <a:rPr lang="nl-NL" smtClean="0"/>
              <a:pPr>
                <a:defRPr/>
              </a:pPr>
              <a:t>29-8-2024</a:t>
            </a:fld>
            <a:endParaRPr lang="nl-NL"/>
          </a:p>
        </p:txBody>
      </p:sp>
      <p:sp>
        <p:nvSpPr>
          <p:cNvPr id="7" name="Tijdelijke aanduiding voor voettekst 5">
            <a:extLst>
              <a:ext uri="{FF2B5EF4-FFF2-40B4-BE49-F238E27FC236}">
                <a16:creationId xmlns:a16="http://schemas.microsoft.com/office/drawing/2014/main" id="{A4A8DA22-F739-4AC4-AB06-0E2A14244316}"/>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E88B86B8-1E03-4119-9C63-59996370EE8B}"/>
              </a:ext>
            </a:extLst>
          </p:cNvPr>
          <p:cNvSpPr>
            <a:spLocks noGrp="1"/>
          </p:cNvSpPr>
          <p:nvPr>
            <p:ph type="sldNum" sz="quarter" idx="17"/>
          </p:nvPr>
        </p:nvSpPr>
        <p:spPr/>
        <p:txBody>
          <a:bodyPr/>
          <a:lstStyle>
            <a:lvl1pPr>
              <a:defRPr/>
            </a:lvl1pPr>
          </a:lstStyle>
          <a:p>
            <a:pPr>
              <a:defRPr/>
            </a:pPr>
            <a:fld id="{8A0DC28C-59BD-48DB-9705-2908C7CC7E1F}"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F70B147E-3BC5-4132-8CA3-536EFF1CBFC7}"/>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706813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oen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EF4792C9-05DE-4C01-8735-92BB7443F632}"/>
              </a:ext>
            </a:extLst>
          </p:cNvPr>
          <p:cNvSpPr/>
          <p:nvPr/>
        </p:nvSpPr>
        <p:spPr>
          <a:xfrm rot="16200000">
            <a:off x="347662" y="617538"/>
            <a:ext cx="5924550" cy="5419725"/>
          </a:xfrm>
          <a:prstGeom prst="round2SameRect">
            <a:avLst>
              <a:gd name="adj1" fmla="val 1290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endParaRPr lang="nl-NL" dirty="0"/>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endParaRPr lang="nl-NL" noProof="0" dirty="0"/>
          </a:p>
        </p:txBody>
      </p:sp>
      <p:sp>
        <p:nvSpPr>
          <p:cNvPr id="6" name="Tijdelijke aanduiding voor datum 4">
            <a:extLst>
              <a:ext uri="{FF2B5EF4-FFF2-40B4-BE49-F238E27FC236}">
                <a16:creationId xmlns:a16="http://schemas.microsoft.com/office/drawing/2014/main" id="{AFA32734-C720-4C4C-AB23-CBBB7F2DDB42}"/>
              </a:ext>
            </a:extLst>
          </p:cNvPr>
          <p:cNvSpPr>
            <a:spLocks noGrp="1"/>
          </p:cNvSpPr>
          <p:nvPr>
            <p:ph type="dt" sz="half" idx="15"/>
          </p:nvPr>
        </p:nvSpPr>
        <p:spPr/>
        <p:txBody>
          <a:bodyPr/>
          <a:lstStyle>
            <a:lvl1pPr>
              <a:defRPr/>
            </a:lvl1pPr>
          </a:lstStyle>
          <a:p>
            <a:pPr>
              <a:defRPr/>
            </a:pPr>
            <a:fld id="{C0558BEB-1A52-45B2-A444-F1DBC595C16C}" type="datetimeFigureOut">
              <a:rPr lang="nl-NL" smtClean="0"/>
              <a:pPr>
                <a:defRPr/>
              </a:pPr>
              <a:t>29-8-2024</a:t>
            </a:fld>
            <a:endParaRPr lang="nl-NL"/>
          </a:p>
        </p:txBody>
      </p:sp>
      <p:sp>
        <p:nvSpPr>
          <p:cNvPr id="7" name="Tijdelijke aanduiding voor voettekst 5">
            <a:extLst>
              <a:ext uri="{FF2B5EF4-FFF2-40B4-BE49-F238E27FC236}">
                <a16:creationId xmlns:a16="http://schemas.microsoft.com/office/drawing/2014/main" id="{4C854397-3401-4BDF-9AC3-4E247E7DF890}"/>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67E2BE9-328A-4138-A4BC-F1A26744FEA8}"/>
              </a:ext>
            </a:extLst>
          </p:cNvPr>
          <p:cNvSpPr>
            <a:spLocks noGrp="1"/>
          </p:cNvSpPr>
          <p:nvPr>
            <p:ph type="sldNum" sz="quarter" idx="17"/>
          </p:nvPr>
        </p:nvSpPr>
        <p:spPr/>
        <p:txBody>
          <a:bodyPr/>
          <a:lstStyle>
            <a:lvl1pPr>
              <a:defRPr/>
            </a:lvl1pPr>
          </a:lstStyle>
          <a:p>
            <a:pPr>
              <a:defRPr/>
            </a:pPr>
            <a:fld id="{7EA3839C-4D1B-4CED-95BE-9704FAE1FE91}"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72722370-7483-4A12-BB6B-1E4FA1164219}"/>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874408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Zachtrood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F677B6F7-8D40-440C-B68B-5BE915E2479D}"/>
              </a:ext>
            </a:extLst>
          </p:cNvPr>
          <p:cNvSpPr/>
          <p:nvPr/>
        </p:nvSpPr>
        <p:spPr>
          <a:xfrm rot="16200000">
            <a:off x="347662" y="617538"/>
            <a:ext cx="5924550" cy="5419725"/>
          </a:xfrm>
          <a:prstGeom prst="round2SameRect">
            <a:avLst>
              <a:gd name="adj1" fmla="val 129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endParaRPr lang="nl-NL" dirty="0"/>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endParaRPr lang="nl-NL" noProof="0" dirty="0"/>
          </a:p>
        </p:txBody>
      </p:sp>
      <p:sp>
        <p:nvSpPr>
          <p:cNvPr id="6" name="Tijdelijke aanduiding voor datum 4">
            <a:extLst>
              <a:ext uri="{FF2B5EF4-FFF2-40B4-BE49-F238E27FC236}">
                <a16:creationId xmlns:a16="http://schemas.microsoft.com/office/drawing/2014/main" id="{8556F32C-389D-4C45-87A1-2AAEDE6B88BB}"/>
              </a:ext>
            </a:extLst>
          </p:cNvPr>
          <p:cNvSpPr>
            <a:spLocks noGrp="1"/>
          </p:cNvSpPr>
          <p:nvPr>
            <p:ph type="dt" sz="half" idx="15"/>
          </p:nvPr>
        </p:nvSpPr>
        <p:spPr/>
        <p:txBody>
          <a:bodyPr/>
          <a:lstStyle>
            <a:lvl1pPr>
              <a:defRPr/>
            </a:lvl1pPr>
          </a:lstStyle>
          <a:p>
            <a:pPr>
              <a:defRPr/>
            </a:pPr>
            <a:fld id="{1957CF2C-11FC-430C-9D2F-6C3A297E3F00}" type="datetimeFigureOut">
              <a:rPr lang="nl-NL" smtClean="0"/>
              <a:pPr>
                <a:defRPr/>
              </a:pPr>
              <a:t>29-8-2024</a:t>
            </a:fld>
            <a:endParaRPr lang="nl-NL"/>
          </a:p>
        </p:txBody>
      </p:sp>
      <p:sp>
        <p:nvSpPr>
          <p:cNvPr id="7" name="Tijdelijke aanduiding voor voettekst 5">
            <a:extLst>
              <a:ext uri="{FF2B5EF4-FFF2-40B4-BE49-F238E27FC236}">
                <a16:creationId xmlns:a16="http://schemas.microsoft.com/office/drawing/2014/main" id="{DA0B70D4-E89D-4440-98C3-6C8E869E31FC}"/>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4F1CD8D-7A1C-48AF-B51C-6DA5D68F3343}"/>
              </a:ext>
            </a:extLst>
          </p:cNvPr>
          <p:cNvSpPr>
            <a:spLocks noGrp="1"/>
          </p:cNvSpPr>
          <p:nvPr>
            <p:ph type="sldNum" sz="quarter" idx="17"/>
          </p:nvPr>
        </p:nvSpPr>
        <p:spPr/>
        <p:txBody>
          <a:bodyPr/>
          <a:lstStyle>
            <a:lvl1pPr>
              <a:defRPr/>
            </a:lvl1pPr>
          </a:lstStyle>
          <a:p>
            <a:pPr>
              <a:defRPr/>
            </a:pPr>
            <a:fld id="{29C461E4-AEA2-42DE-AEC7-E176C4615214}"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77DA0FAF-73A1-4CC4-A033-EAEA4729C250}"/>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0570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endParaRPr lang="nl-NL" dirty="0"/>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endParaRPr lang="nl-NL" noProof="0" dirty="0"/>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pPr>
              <a:defRPr/>
            </a:pPr>
            <a:fld id="{ADD87837-9DE8-4C2F-B8FF-56B450768CB9}" type="datetimeFigureOut">
              <a:rPr lang="nl-NL" smtClean="0"/>
              <a:pPr>
                <a:defRPr/>
              </a:pPr>
              <a:t>29-8-2024</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pPr>
              <a:defRPr/>
            </a:pPr>
            <a:fld id="{2AD3C36E-AFD5-4B25-82B8-A74C91052FCF}" type="slidenum">
              <a:rPr lang="nl-NL" smtClean="0"/>
              <a:pPr>
                <a:defRPr/>
              </a:pPr>
              <a:t>‹nr.›</a:t>
            </a:fld>
            <a:endParaRPr lang="nl-NL"/>
          </a:p>
        </p:txBody>
      </p:sp>
    </p:spTree>
    <p:extLst>
      <p:ext uri="{BB962C8B-B14F-4D97-AF65-F5344CB8AC3E}">
        <p14:creationId xmlns:p14="http://schemas.microsoft.com/office/powerpoint/2010/main" val="2055479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ood tekstvlak met afbeelding">
    <p:spTree>
      <p:nvGrpSpPr>
        <p:cNvPr id="1" name=""/>
        <p:cNvGrpSpPr/>
        <p:nvPr/>
      </p:nvGrpSpPr>
      <p:grpSpPr>
        <a:xfrm>
          <a:off x="0" y="0"/>
          <a:ext cx="0" cy="0"/>
          <a:chOff x="0" y="0"/>
          <a:chExt cx="0" cy="0"/>
        </a:xfrm>
      </p:grpSpPr>
      <p:sp>
        <p:nvSpPr>
          <p:cNvPr id="7" name="Rechthoek: afgeronde bovenhoeken 6">
            <a:extLst>
              <a:ext uri="{FF2B5EF4-FFF2-40B4-BE49-F238E27FC236}">
                <a16:creationId xmlns:a16="http://schemas.microsoft.com/office/drawing/2014/main" id="{5CFA05CE-A0A7-4936-AE4C-6D328100BEDB}"/>
              </a:ext>
            </a:extLst>
          </p:cNvPr>
          <p:cNvSpPr/>
          <p:nvPr/>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253613" y="681039"/>
            <a:ext cx="4279025" cy="1009651"/>
          </a:xfrm>
        </p:spPr>
        <p:txBody>
          <a:bodyPr>
            <a:normAutofit/>
          </a:bodyPr>
          <a:lstStyle>
            <a:lvl1pPr>
              <a:defRPr sz="2800">
                <a:solidFill>
                  <a:schemeClr val="bg1"/>
                </a:solidFill>
              </a:defRPr>
            </a:lvl1pPr>
          </a:lstStyle>
          <a:p>
            <a:r>
              <a:rPr lang="nl-NL"/>
              <a:t>Klik om stijl te bewerken</a:t>
            </a:r>
            <a:endParaRPr lang="nl-NL" dirty="0"/>
          </a:p>
        </p:txBody>
      </p:sp>
      <p:sp>
        <p:nvSpPr>
          <p:cNvPr id="14"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endParaRPr lang="nl-NL" noProof="0" dirty="0"/>
          </a:p>
        </p:txBody>
      </p:sp>
      <p:sp>
        <p:nvSpPr>
          <p:cNvPr id="10" name="Tijdelijke aanduiding voor datum 4">
            <a:extLst>
              <a:ext uri="{FF2B5EF4-FFF2-40B4-BE49-F238E27FC236}">
                <a16:creationId xmlns:a16="http://schemas.microsoft.com/office/drawing/2014/main" id="{BF8122E9-DEBD-48F5-9F7E-A46DEDA0FF53}"/>
              </a:ext>
            </a:extLst>
          </p:cNvPr>
          <p:cNvSpPr>
            <a:spLocks noGrp="1"/>
          </p:cNvSpPr>
          <p:nvPr>
            <p:ph type="dt" sz="half" idx="17"/>
          </p:nvPr>
        </p:nvSpPr>
        <p:spPr/>
        <p:txBody>
          <a:bodyPr/>
          <a:lstStyle>
            <a:lvl1pPr>
              <a:defRPr/>
            </a:lvl1pPr>
          </a:lstStyle>
          <a:p>
            <a:pPr>
              <a:defRPr/>
            </a:pPr>
            <a:fld id="{7E2FA06C-52CA-4323-BD71-9B7F109E6B16}" type="datetimeFigureOut">
              <a:rPr lang="nl-NL" smtClean="0"/>
              <a:pPr>
                <a:defRPr/>
              </a:pPr>
              <a:t>29-8-2024</a:t>
            </a:fld>
            <a:endParaRPr lang="nl-NL"/>
          </a:p>
        </p:txBody>
      </p:sp>
      <p:sp>
        <p:nvSpPr>
          <p:cNvPr id="12" name="Tijdelijke aanduiding voor voettekst 5">
            <a:extLst>
              <a:ext uri="{FF2B5EF4-FFF2-40B4-BE49-F238E27FC236}">
                <a16:creationId xmlns:a16="http://schemas.microsoft.com/office/drawing/2014/main" id="{918EAE71-69BD-4EEC-A795-935EC642024D}"/>
              </a:ext>
            </a:extLst>
          </p:cNvPr>
          <p:cNvSpPr>
            <a:spLocks noGrp="1"/>
          </p:cNvSpPr>
          <p:nvPr>
            <p:ph type="ftr" sz="quarter" idx="18"/>
          </p:nvPr>
        </p:nvSpPr>
        <p:spPr/>
        <p:txBody>
          <a:bodyPr/>
          <a:lstStyle>
            <a:lvl1pPr>
              <a:defRPr/>
            </a:lvl1pPr>
          </a:lstStyle>
          <a:p>
            <a:pPr>
              <a:defRPr/>
            </a:pPr>
            <a:endParaRPr lang="nl-NL"/>
          </a:p>
        </p:txBody>
      </p:sp>
      <p:sp>
        <p:nvSpPr>
          <p:cNvPr id="15" name="Tijdelijke aanduiding voor dianummer 6">
            <a:extLst>
              <a:ext uri="{FF2B5EF4-FFF2-40B4-BE49-F238E27FC236}">
                <a16:creationId xmlns:a16="http://schemas.microsoft.com/office/drawing/2014/main" id="{37B1A2C0-E640-421D-AB48-E4C0D51FD3D4}"/>
              </a:ext>
            </a:extLst>
          </p:cNvPr>
          <p:cNvSpPr>
            <a:spLocks noGrp="1"/>
          </p:cNvSpPr>
          <p:nvPr>
            <p:ph type="sldNum" sz="quarter" idx="19"/>
          </p:nvPr>
        </p:nvSpPr>
        <p:spPr/>
        <p:txBody>
          <a:bodyPr/>
          <a:lstStyle>
            <a:lvl1pPr>
              <a:defRPr/>
            </a:lvl1pPr>
          </a:lstStyle>
          <a:p>
            <a:pPr>
              <a:defRPr/>
            </a:pPr>
            <a:fld id="{E65C5278-C9AD-482E-9A6F-A76B4F783A71}" type="slidenum">
              <a:rPr lang="nl-NL" smtClean="0"/>
              <a:pPr>
                <a:defRPr/>
              </a:pPr>
              <a:t>‹nr.›</a:t>
            </a:fld>
            <a:endParaRPr lang="nl-NL"/>
          </a:p>
        </p:txBody>
      </p:sp>
      <p:sp>
        <p:nvSpPr>
          <p:cNvPr id="11" name="Tijdelijke aanduiding voor tekst 3">
            <a:extLst>
              <a:ext uri="{FF2B5EF4-FFF2-40B4-BE49-F238E27FC236}">
                <a16:creationId xmlns:a16="http://schemas.microsoft.com/office/drawing/2014/main" id="{0438D332-9C08-4224-A7CD-C7ED6384DD57}"/>
              </a:ext>
            </a:extLst>
          </p:cNvPr>
          <p:cNvSpPr>
            <a:spLocks noGrp="1"/>
          </p:cNvSpPr>
          <p:nvPr>
            <p:ph type="body" sz="quarter" idx="20"/>
          </p:nvPr>
        </p:nvSpPr>
        <p:spPr>
          <a:xfrm>
            <a:off x="1253613" y="1825626"/>
            <a:ext cx="4279025"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Rechthoek: afgeronde bovenhoeken 2">
            <a:extLst>
              <a:ext uri="{FF2B5EF4-FFF2-40B4-BE49-F238E27FC236}">
                <a16:creationId xmlns:a16="http://schemas.microsoft.com/office/drawing/2014/main" id="{D82758E7-3705-585F-5D59-FF0260DA896D}"/>
              </a:ext>
            </a:extLst>
          </p:cNvPr>
          <p:cNvSpPr/>
          <p:nvPr userDrawn="1"/>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Tree>
    <p:extLst>
      <p:ext uri="{BB962C8B-B14F-4D97-AF65-F5344CB8AC3E}">
        <p14:creationId xmlns:p14="http://schemas.microsoft.com/office/powerpoint/2010/main" val="3022944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253613" y="365127"/>
            <a:ext cx="10100187" cy="1325563"/>
          </a:xfrm>
        </p:spPr>
        <p:txBody>
          <a:bodyPr>
            <a:normAutofit/>
          </a:bodyPr>
          <a:lstStyle>
            <a:lvl1pPr>
              <a:defRPr sz="2800"/>
            </a:lvl1pPr>
          </a:lstStyle>
          <a:p>
            <a:r>
              <a:rPr lang="nl-NL"/>
              <a:t>Klik om stijl te bewerken</a:t>
            </a:r>
            <a:endParaRPr lang="nl-NL" dirty="0"/>
          </a:p>
        </p:txBody>
      </p:sp>
      <p:sp>
        <p:nvSpPr>
          <p:cNvPr id="10" name="Tijdelijke aanduiding voor inhoud 2"/>
          <p:cNvSpPr>
            <a:spLocks noGrp="1"/>
          </p:cNvSpPr>
          <p:nvPr>
            <p:ph sz="half" idx="13"/>
          </p:nvPr>
        </p:nvSpPr>
        <p:spPr>
          <a:xfrm>
            <a:off x="6400802"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inhoud 2"/>
          <p:cNvSpPr>
            <a:spLocks noGrp="1"/>
          </p:cNvSpPr>
          <p:nvPr>
            <p:ph sz="half" idx="14"/>
          </p:nvPr>
        </p:nvSpPr>
        <p:spPr>
          <a:xfrm>
            <a:off x="1238251"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540769CB-607E-4720-9DD1-AA892A799205}"/>
              </a:ext>
            </a:extLst>
          </p:cNvPr>
          <p:cNvSpPr>
            <a:spLocks noGrp="1"/>
          </p:cNvSpPr>
          <p:nvPr>
            <p:ph type="dt" sz="half" idx="15"/>
          </p:nvPr>
        </p:nvSpPr>
        <p:spPr/>
        <p:txBody>
          <a:bodyPr/>
          <a:lstStyle>
            <a:lvl1pPr>
              <a:defRPr/>
            </a:lvl1pPr>
          </a:lstStyle>
          <a:p>
            <a:pPr>
              <a:defRPr/>
            </a:pPr>
            <a:fld id="{3D04940F-C4C9-4B53-8FC8-A5E47666D651}" type="datetimeFigureOut">
              <a:rPr lang="nl-NL" smtClean="0"/>
              <a:pPr>
                <a:defRPr/>
              </a:pPr>
              <a:t>29-8-2024</a:t>
            </a:fld>
            <a:endParaRPr lang="nl-NL"/>
          </a:p>
        </p:txBody>
      </p:sp>
      <p:sp>
        <p:nvSpPr>
          <p:cNvPr id="6" name="Tijdelijke aanduiding voor voettekst 5">
            <a:extLst>
              <a:ext uri="{FF2B5EF4-FFF2-40B4-BE49-F238E27FC236}">
                <a16:creationId xmlns:a16="http://schemas.microsoft.com/office/drawing/2014/main" id="{2FFA9B49-2137-46E9-AE89-B7F292674F40}"/>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ABABE-B0B2-4C2E-8376-4E3E0B1DEA9B}"/>
              </a:ext>
            </a:extLst>
          </p:cNvPr>
          <p:cNvSpPr>
            <a:spLocks noGrp="1"/>
          </p:cNvSpPr>
          <p:nvPr>
            <p:ph type="sldNum" sz="quarter" idx="17"/>
          </p:nvPr>
        </p:nvSpPr>
        <p:spPr/>
        <p:txBody>
          <a:bodyPr/>
          <a:lstStyle>
            <a:lvl1pPr>
              <a:defRPr/>
            </a:lvl1pPr>
          </a:lstStyle>
          <a:p>
            <a:pPr>
              <a:defRPr/>
            </a:pPr>
            <a:fld id="{87B10C4C-B803-4694-9A57-348DF1706F9E}" type="slidenum">
              <a:rPr lang="nl-NL" smtClean="0"/>
              <a:pPr>
                <a:defRPr/>
              </a:pPr>
              <a:t>‹nr.›</a:t>
            </a:fld>
            <a:endParaRPr lang="nl-NL"/>
          </a:p>
        </p:txBody>
      </p:sp>
    </p:spTree>
    <p:extLst>
      <p:ext uri="{BB962C8B-B14F-4D97-AF65-F5344CB8AC3E}">
        <p14:creationId xmlns:p14="http://schemas.microsoft.com/office/powerpoint/2010/main" val="593663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Titels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84802B67-F5EA-4178-8DF3-570AB27EB342}"/>
              </a:ext>
            </a:extLst>
          </p:cNvPr>
          <p:cNvSpPr>
            <a:spLocks noGrp="1"/>
          </p:cNvSpPr>
          <p:nvPr>
            <p:ph type="dt" sz="half" idx="10"/>
          </p:nvPr>
        </p:nvSpPr>
        <p:spPr/>
        <p:txBody>
          <a:bodyPr/>
          <a:lstStyle>
            <a:lvl1pPr>
              <a:defRPr/>
            </a:lvl1pPr>
          </a:lstStyle>
          <a:p>
            <a:pPr>
              <a:defRPr/>
            </a:pPr>
            <a:fld id="{442BF5F6-A2D0-4BCD-9950-237DCD8501C3}" type="datetimeFigureOut">
              <a:rPr lang="nl-NL" smtClean="0"/>
              <a:pPr>
                <a:defRPr/>
              </a:pPr>
              <a:t>29-8-2024</a:t>
            </a:fld>
            <a:endParaRPr lang="nl-NL"/>
          </a:p>
        </p:txBody>
      </p:sp>
      <p:sp>
        <p:nvSpPr>
          <p:cNvPr id="8" name="Tijdelijke aanduiding voor voettekst 4">
            <a:extLst>
              <a:ext uri="{FF2B5EF4-FFF2-40B4-BE49-F238E27FC236}">
                <a16:creationId xmlns:a16="http://schemas.microsoft.com/office/drawing/2014/main" id="{702297AA-0D15-43E7-B294-34227C3DC751}"/>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B4E07080-420E-4FE4-8F1C-7D58A41E90D0}"/>
              </a:ext>
            </a:extLst>
          </p:cNvPr>
          <p:cNvSpPr>
            <a:spLocks noGrp="1"/>
          </p:cNvSpPr>
          <p:nvPr>
            <p:ph type="sldNum" sz="quarter" idx="12"/>
          </p:nvPr>
        </p:nvSpPr>
        <p:spPr/>
        <p:txBody>
          <a:bodyPr/>
          <a:lstStyle>
            <a:lvl1pPr>
              <a:defRPr/>
            </a:lvl1pPr>
          </a:lstStyle>
          <a:p>
            <a:pPr>
              <a:defRPr/>
            </a:pPr>
            <a:fld id="{C24FEBF0-F9C0-470B-ABEA-C37D7A94DFAA}" type="slidenum">
              <a:rPr lang="nl-NL" smtClean="0"/>
              <a:pPr>
                <a:defRPr/>
              </a:pPr>
              <a:t>‹nr.›</a:t>
            </a:fld>
            <a:endParaRPr lang="nl-NL"/>
          </a:p>
        </p:txBody>
      </p:sp>
    </p:spTree>
    <p:extLst>
      <p:ext uri="{BB962C8B-B14F-4D97-AF65-F5344CB8AC3E}">
        <p14:creationId xmlns:p14="http://schemas.microsoft.com/office/powerpoint/2010/main" val="1381420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itel tekst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905A176B-5B5E-4BE5-8425-A5EAED8533A3}"/>
              </a:ext>
            </a:extLst>
          </p:cNvPr>
          <p:cNvSpPr>
            <a:spLocks noGrp="1"/>
          </p:cNvSpPr>
          <p:nvPr>
            <p:ph type="dt" sz="half" idx="10"/>
          </p:nvPr>
        </p:nvSpPr>
        <p:spPr/>
        <p:txBody>
          <a:bodyPr/>
          <a:lstStyle>
            <a:lvl1pPr>
              <a:defRPr/>
            </a:lvl1pPr>
          </a:lstStyle>
          <a:p>
            <a:pPr>
              <a:defRPr/>
            </a:pPr>
            <a:fld id="{B2FCBC0F-934F-4D3C-9AEF-B41BF514A152}" type="datetimeFigureOut">
              <a:rPr lang="nl-NL" smtClean="0"/>
              <a:pPr>
                <a:defRPr/>
              </a:pPr>
              <a:t>29-8-2024</a:t>
            </a:fld>
            <a:endParaRPr lang="nl-NL"/>
          </a:p>
        </p:txBody>
      </p:sp>
      <p:sp>
        <p:nvSpPr>
          <p:cNvPr id="6" name="Tijdelijke aanduiding voor voettekst 4">
            <a:extLst>
              <a:ext uri="{FF2B5EF4-FFF2-40B4-BE49-F238E27FC236}">
                <a16:creationId xmlns:a16="http://schemas.microsoft.com/office/drawing/2014/main" id="{A81C7FA0-7487-451B-8BF0-A5D3C0D9C3B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87C69EA-84D7-426F-B753-C501001D0675}"/>
              </a:ext>
            </a:extLst>
          </p:cNvPr>
          <p:cNvSpPr>
            <a:spLocks noGrp="1"/>
          </p:cNvSpPr>
          <p:nvPr>
            <p:ph type="sldNum" sz="quarter" idx="12"/>
          </p:nvPr>
        </p:nvSpPr>
        <p:spPr/>
        <p:txBody>
          <a:bodyPr/>
          <a:lstStyle>
            <a:lvl1pPr>
              <a:defRPr/>
            </a:lvl1pPr>
          </a:lstStyle>
          <a:p>
            <a:pPr>
              <a:defRPr/>
            </a:pPr>
            <a:fld id="{BB05824E-08FA-46EA-9B80-070E2DA57703}" type="slidenum">
              <a:rPr lang="nl-NL" smtClean="0"/>
              <a:pPr>
                <a:defRPr/>
              </a:pPr>
              <a:t>‹nr.›</a:t>
            </a:fld>
            <a:endParaRPr lang="nl-NL"/>
          </a:p>
        </p:txBody>
      </p:sp>
    </p:spTree>
    <p:extLst>
      <p:ext uri="{BB962C8B-B14F-4D97-AF65-F5344CB8AC3E}">
        <p14:creationId xmlns:p14="http://schemas.microsoft.com/office/powerpoint/2010/main" val="871282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9320E629-8FBB-6BA8-8FDA-F066BA6834EF}"/>
              </a:ext>
            </a:extLst>
          </p:cNvPr>
          <p:cNvSpPr>
            <a:spLocks noGrp="1"/>
          </p:cNvSpPr>
          <p:nvPr>
            <p:ph idx="1"/>
          </p:nvPr>
        </p:nvSpPr>
        <p:spPr>
          <a:xfrm>
            <a:off x="618745" y="2005012"/>
            <a:ext cx="5694274" cy="4351338"/>
          </a:xfrm>
        </p:spPr>
        <p:txBody>
          <a:bodyPr>
            <a:normAutofit/>
          </a:bodyPr>
          <a:lstStyle>
            <a:lvl1pPr>
              <a:defRPr sz="2000"/>
            </a:lvl1pPr>
            <a:lvl2pPr marL="457200" indent="0">
              <a:buNone/>
              <a:defRPr sz="1800"/>
            </a:lvl2pPr>
            <a:lvl3pPr>
              <a:defRPr sz="1600"/>
            </a:lvl3pPr>
            <a:lvl4pPr>
              <a:defRPr sz="1400"/>
            </a:lvl4pPr>
            <a:lvl5pPr>
              <a:defRPr sz="1400"/>
            </a:lvl5pPr>
          </a:lstStyle>
          <a:p>
            <a:pPr lvl="0"/>
            <a:r>
              <a:rPr lang="nl-NL"/>
              <a:t>Klikken om de tekststijl van het model te bewerken</a:t>
            </a:r>
          </a:p>
        </p:txBody>
      </p:sp>
      <p:sp>
        <p:nvSpPr>
          <p:cNvPr id="8" name="Titel 9">
            <a:extLst>
              <a:ext uri="{FF2B5EF4-FFF2-40B4-BE49-F238E27FC236}">
                <a16:creationId xmlns:a16="http://schemas.microsoft.com/office/drawing/2014/main" id="{78621A29-13E8-7771-E22F-4348E1AB438B}"/>
              </a:ext>
            </a:extLst>
          </p:cNvPr>
          <p:cNvSpPr>
            <a:spLocks noGrp="1"/>
          </p:cNvSpPr>
          <p:nvPr>
            <p:ph type="title" hasCustomPrompt="1"/>
          </p:nvPr>
        </p:nvSpPr>
        <p:spPr>
          <a:xfrm>
            <a:off x="618744" y="835617"/>
            <a:ext cx="6667195" cy="1325563"/>
          </a:xfrm>
        </p:spPr>
        <p:txBody>
          <a:bodyPr/>
          <a:lstStyle/>
          <a:p>
            <a:r>
              <a:rPr lang="nl-NL"/>
              <a:t>Titel</a:t>
            </a:r>
          </a:p>
        </p:txBody>
      </p:sp>
      <p:sp>
        <p:nvSpPr>
          <p:cNvPr id="10" name="Tijdelijke aanduiding voor afbeelding 9">
            <a:extLst>
              <a:ext uri="{FF2B5EF4-FFF2-40B4-BE49-F238E27FC236}">
                <a16:creationId xmlns:a16="http://schemas.microsoft.com/office/drawing/2014/main" id="{3324552C-EE9F-6355-C89E-80AB8D26B8E5}"/>
              </a:ext>
            </a:extLst>
          </p:cNvPr>
          <p:cNvSpPr>
            <a:spLocks noGrp="1"/>
          </p:cNvSpPr>
          <p:nvPr>
            <p:ph type="pic" sz="quarter" idx="10"/>
          </p:nvPr>
        </p:nvSpPr>
        <p:spPr>
          <a:xfrm>
            <a:off x="6992938" y="0"/>
            <a:ext cx="5199062" cy="6858000"/>
          </a:xfrm>
          <a:solidFill>
            <a:schemeClr val="bg2"/>
          </a:solidFill>
        </p:spPr>
        <p:txBody>
          <a:bodyPr/>
          <a:lstStyle/>
          <a:p>
            <a:r>
              <a:rPr lang="nl-NL"/>
              <a:t>Klik op het pictogram als u een afbeelding wilt toevoegen</a:t>
            </a:r>
          </a:p>
        </p:txBody>
      </p:sp>
    </p:spTree>
    <p:extLst>
      <p:ext uri="{BB962C8B-B14F-4D97-AF65-F5344CB8AC3E}">
        <p14:creationId xmlns:p14="http://schemas.microsoft.com/office/powerpoint/2010/main" val="2625403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E69224FF-C3CF-4CCE-8723-29740CEA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6" y="5526088"/>
            <a:ext cx="2498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77498" y="1666876"/>
            <a:ext cx="4891783" cy="1561161"/>
          </a:xfrm>
        </p:spPr>
        <p:txBody>
          <a:bodyPr anchor="b">
            <a:normAutofit/>
          </a:bodyPr>
          <a:lstStyle>
            <a:lvl1pPr algn="l">
              <a:defRPr sz="3600"/>
            </a:lvl1pPr>
          </a:lstStyle>
          <a:p>
            <a:r>
              <a:rPr lang="nl-NL"/>
              <a:t>Klik om stijl te bewerken</a:t>
            </a:r>
          </a:p>
        </p:txBody>
      </p:sp>
      <p:sp>
        <p:nvSpPr>
          <p:cNvPr id="3" name="Ondertitel 2"/>
          <p:cNvSpPr>
            <a:spLocks noGrp="1"/>
          </p:cNvSpPr>
          <p:nvPr>
            <p:ph type="subTitle" idx="1"/>
          </p:nvPr>
        </p:nvSpPr>
        <p:spPr>
          <a:xfrm>
            <a:off x="777497" y="3320111"/>
            <a:ext cx="4414435"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34"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8" name="Tijdelijke aanduiding voor tekst 37"/>
          <p:cNvSpPr>
            <a:spLocks noGrp="1"/>
          </p:cNvSpPr>
          <p:nvPr>
            <p:ph type="body" sz="quarter" idx="15"/>
          </p:nvPr>
        </p:nvSpPr>
        <p:spPr>
          <a:xfrm>
            <a:off x="769943" y="657225"/>
            <a:ext cx="4899337" cy="458788"/>
          </a:xfrm>
        </p:spPr>
        <p:txBody>
          <a:bodyPr>
            <a:normAutofit/>
          </a:bodyPr>
          <a:lstStyle>
            <a:lvl1pPr marL="0" indent="0">
              <a:buNone/>
              <a:defRPr sz="1800"/>
            </a:lvl1pPr>
          </a:lstStyle>
          <a:p>
            <a:pPr lvl="0"/>
            <a:r>
              <a:rPr lang="nl-NL"/>
              <a:t>Klikken om de tekststijl van het model te bewerken</a:t>
            </a:r>
          </a:p>
        </p:txBody>
      </p:sp>
      <p:sp>
        <p:nvSpPr>
          <p:cNvPr id="7" name="Tijdelijke aanduiding voor datum 3">
            <a:extLst>
              <a:ext uri="{FF2B5EF4-FFF2-40B4-BE49-F238E27FC236}">
                <a16:creationId xmlns:a16="http://schemas.microsoft.com/office/drawing/2014/main" id="{2393F1C0-6D68-4E12-8877-707C299498C6}"/>
              </a:ext>
            </a:extLst>
          </p:cNvPr>
          <p:cNvSpPr>
            <a:spLocks noGrp="1"/>
          </p:cNvSpPr>
          <p:nvPr>
            <p:ph type="dt" sz="half" idx="16"/>
          </p:nvPr>
        </p:nvSpPr>
        <p:spPr/>
        <p:txBody>
          <a:bodyPr/>
          <a:lstStyle>
            <a:lvl1pPr>
              <a:defRPr/>
            </a:lvl1pPr>
          </a:lstStyle>
          <a:p>
            <a:pPr>
              <a:defRPr/>
            </a:pPr>
            <a:fld id="{33782D52-5218-417B-AA65-FA3D84096F88}" type="datetimeFigureOut">
              <a:rPr lang="nl-NL"/>
              <a:pPr>
                <a:defRPr/>
              </a:pPr>
              <a:t>29-8-2024</a:t>
            </a:fld>
            <a:endParaRPr lang="nl-NL"/>
          </a:p>
        </p:txBody>
      </p:sp>
      <p:sp>
        <p:nvSpPr>
          <p:cNvPr id="8" name="Tijdelijke aanduiding voor voettekst 4">
            <a:extLst>
              <a:ext uri="{FF2B5EF4-FFF2-40B4-BE49-F238E27FC236}">
                <a16:creationId xmlns:a16="http://schemas.microsoft.com/office/drawing/2014/main" id="{608EA04E-F882-484A-BF7D-DAECA4C893C9}"/>
              </a:ext>
            </a:extLst>
          </p:cNvPr>
          <p:cNvSpPr>
            <a:spLocks noGrp="1"/>
          </p:cNvSpPr>
          <p:nvPr>
            <p:ph type="ftr" sz="quarter" idx="17"/>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52A88415-C326-47B7-9476-A35409637777}"/>
              </a:ext>
            </a:extLst>
          </p:cNvPr>
          <p:cNvSpPr>
            <a:spLocks noGrp="1"/>
          </p:cNvSpPr>
          <p:nvPr>
            <p:ph type="sldNum" sz="quarter" idx="18"/>
          </p:nvPr>
        </p:nvSpPr>
        <p:spPr/>
        <p:txBody>
          <a:bodyPr/>
          <a:lstStyle>
            <a:lvl1pPr>
              <a:defRPr/>
            </a:lvl1pPr>
          </a:lstStyle>
          <a:p>
            <a:pPr>
              <a:defRPr/>
            </a:pPr>
            <a:fld id="{8F581922-7D48-4E90-A52B-91A5188025C1}" type="slidenum">
              <a:rPr lang="nl-NL"/>
              <a:pPr>
                <a:defRPr/>
              </a:pPr>
              <a:t>‹nr.›</a:t>
            </a:fld>
            <a:endParaRPr lang="nl-NL"/>
          </a:p>
        </p:txBody>
      </p:sp>
      <p:sp>
        <p:nvSpPr>
          <p:cNvPr id="4" name="Rechthoek 3">
            <a:extLst>
              <a:ext uri="{FF2B5EF4-FFF2-40B4-BE49-F238E27FC236}">
                <a16:creationId xmlns:a16="http://schemas.microsoft.com/office/drawing/2014/main" id="{FA010D3D-F383-4DAF-A469-131812AB7C7F}"/>
              </a:ext>
            </a:extLst>
          </p:cNvPr>
          <p:cNvSpPr/>
          <p:nvPr userDrawn="1"/>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21153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pPr>
              <a:defRPr/>
            </a:pPr>
            <a:fld id="{ADD87837-9DE8-4C2F-B8FF-56B450768CB9}" type="datetimeFigureOut">
              <a:rPr lang="nl-NL"/>
              <a:pPr>
                <a:defRPr/>
              </a:pPr>
              <a:t>29-8-2024</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pPr>
              <a:defRPr/>
            </a:pPr>
            <a:fld id="{2AD3C36E-AFD5-4B25-82B8-A74C91052FCF}" type="slidenum">
              <a:rPr lang="nl-NL"/>
              <a:pPr>
                <a:defRPr/>
              </a:pPr>
              <a:t>‹nr.›</a:t>
            </a:fld>
            <a:endParaRPr lang="nl-NL"/>
          </a:p>
        </p:txBody>
      </p:sp>
    </p:spTree>
    <p:extLst>
      <p:ext uri="{BB962C8B-B14F-4D97-AF65-F5344CB8AC3E}">
        <p14:creationId xmlns:p14="http://schemas.microsoft.com/office/powerpoint/2010/main" val="142154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eeldvullende afbeelding">
    <p:spTree>
      <p:nvGrpSpPr>
        <p:cNvPr id="1" name=""/>
        <p:cNvGrpSpPr/>
        <p:nvPr/>
      </p:nvGrpSpPr>
      <p:grpSpPr>
        <a:xfrm>
          <a:off x="0" y="0"/>
          <a:ext cx="0" cy="0"/>
          <a:chOff x="0" y="0"/>
          <a:chExt cx="0" cy="0"/>
        </a:xfrm>
      </p:grpSpPr>
      <p:sp>
        <p:nvSpPr>
          <p:cNvPr id="8" name="Tijdelijke aanduiding voor afbeelding 33">
            <a:extLst>
              <a:ext uri="{FF2B5EF4-FFF2-40B4-BE49-F238E27FC236}">
                <a16:creationId xmlns:a16="http://schemas.microsoft.com/office/drawing/2014/main" id="{C683D810-8BE7-4A63-B4AF-9FDE961E8C94}"/>
              </a:ext>
            </a:extLst>
          </p:cNvPr>
          <p:cNvSpPr>
            <a:spLocks noGrp="1"/>
          </p:cNvSpPr>
          <p:nvPr>
            <p:ph type="pic" sz="quarter" idx="14"/>
          </p:nvPr>
        </p:nvSpPr>
        <p:spPr>
          <a:xfrm>
            <a:off x="0" y="0"/>
            <a:ext cx="12192000" cy="6858000"/>
          </a:xfrm>
          <a:prstGeom prst="roundRect">
            <a:avLst>
              <a:gd name="adj" fmla="val 0"/>
            </a:avLst>
          </a:prstGeom>
          <a:ln>
            <a:noFill/>
          </a:ln>
        </p:spPr>
        <p:txBody>
          <a:bodyPr rtlCol="0">
            <a:normAutofit/>
          </a:bodyPr>
          <a:lstStyle/>
          <a:p>
            <a:pPr lvl="0"/>
            <a:r>
              <a:rPr lang="nl-NL" noProof="0"/>
              <a:t>Klik op het pictogram als u een afbeelding wilt toevoegen</a:t>
            </a:r>
          </a:p>
        </p:txBody>
      </p:sp>
    </p:spTree>
    <p:extLst>
      <p:ext uri="{BB962C8B-B14F-4D97-AF65-F5344CB8AC3E}">
        <p14:creationId xmlns:p14="http://schemas.microsoft.com/office/powerpoint/2010/main" val="893901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eeldvullend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6547CE-805E-469C-9115-70E8A66E5DCC}"/>
              </a:ext>
            </a:extLst>
          </p:cNvPr>
          <p:cNvSpPr>
            <a:spLocks noGrp="1"/>
          </p:cNvSpPr>
          <p:nvPr>
            <p:ph sz="quarter" idx="10"/>
          </p:nvPr>
        </p:nvSpPr>
        <p:spPr>
          <a:xfrm>
            <a:off x="0" y="0"/>
            <a:ext cx="12192000" cy="685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69379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fbeeldingen ronde hoeken">
    <p:spTree>
      <p:nvGrpSpPr>
        <p:cNvPr id="1" name=""/>
        <p:cNvGrpSpPr/>
        <p:nvPr/>
      </p:nvGrpSpPr>
      <p:grpSpPr>
        <a:xfrm>
          <a:off x="0" y="0"/>
          <a:ext cx="0" cy="0"/>
          <a:chOff x="0" y="0"/>
          <a:chExt cx="0" cy="0"/>
        </a:xfrm>
      </p:grpSpPr>
      <p:sp>
        <p:nvSpPr>
          <p:cNvPr id="11" name="Tijdelijke aanduiding voor afbeelding 33"/>
          <p:cNvSpPr>
            <a:spLocks noGrp="1"/>
          </p:cNvSpPr>
          <p:nvPr>
            <p:ph type="pic" sz="quarter" idx="14"/>
          </p:nvPr>
        </p:nvSpPr>
        <p:spPr>
          <a:xfrm>
            <a:off x="624691" y="657227"/>
            <a:ext cx="10967236"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 name="Tijdelijke aanduiding voor datum 3">
            <a:extLst>
              <a:ext uri="{FF2B5EF4-FFF2-40B4-BE49-F238E27FC236}">
                <a16:creationId xmlns:a16="http://schemas.microsoft.com/office/drawing/2014/main" id="{C3A8D683-592E-4711-B370-343607862FE3}"/>
              </a:ext>
            </a:extLst>
          </p:cNvPr>
          <p:cNvSpPr>
            <a:spLocks noGrp="1"/>
          </p:cNvSpPr>
          <p:nvPr>
            <p:ph type="dt" sz="half" idx="15"/>
          </p:nvPr>
        </p:nvSpPr>
        <p:spPr/>
        <p:txBody>
          <a:bodyPr/>
          <a:lstStyle>
            <a:lvl1pPr>
              <a:defRPr/>
            </a:lvl1pPr>
          </a:lstStyle>
          <a:p>
            <a:pPr>
              <a:defRPr/>
            </a:pPr>
            <a:fld id="{B2F6A8F0-379F-4BB9-A99A-F59B29624E40}" type="datetimeFigureOut">
              <a:rPr lang="nl-NL"/>
              <a:pPr>
                <a:defRPr/>
              </a:pPr>
              <a:t>29-8-2024</a:t>
            </a:fld>
            <a:endParaRPr lang="nl-NL"/>
          </a:p>
        </p:txBody>
      </p:sp>
      <p:sp>
        <p:nvSpPr>
          <p:cNvPr id="4" name="Tijdelijke aanduiding voor voettekst 4">
            <a:extLst>
              <a:ext uri="{FF2B5EF4-FFF2-40B4-BE49-F238E27FC236}">
                <a16:creationId xmlns:a16="http://schemas.microsoft.com/office/drawing/2014/main" id="{E3A01C68-0A23-4658-A075-6A4A1AAF7293}"/>
              </a:ext>
            </a:extLst>
          </p:cNvPr>
          <p:cNvSpPr>
            <a:spLocks noGrp="1"/>
          </p:cNvSpPr>
          <p:nvPr>
            <p:ph type="ftr" sz="quarter" idx="16"/>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9D06CBEF-A952-4A4F-8764-9A2D2516AE18}"/>
              </a:ext>
            </a:extLst>
          </p:cNvPr>
          <p:cNvSpPr>
            <a:spLocks noGrp="1"/>
          </p:cNvSpPr>
          <p:nvPr>
            <p:ph type="sldNum" sz="quarter" idx="17"/>
          </p:nvPr>
        </p:nvSpPr>
        <p:spPr/>
        <p:txBody>
          <a:bodyPr/>
          <a:lstStyle>
            <a:lvl1pPr>
              <a:defRPr/>
            </a:lvl1pPr>
          </a:lstStyle>
          <a:p>
            <a:pPr>
              <a:defRPr/>
            </a:pPr>
            <a:fld id="{1A4494DF-B67D-44E1-8BBF-DA1F51E298EC}" type="slidenum">
              <a:rPr lang="nl-NL"/>
              <a:pPr>
                <a:defRPr/>
              </a:pPr>
              <a:t>‹nr.›</a:t>
            </a:fld>
            <a:endParaRPr lang="nl-NL"/>
          </a:p>
        </p:txBody>
      </p:sp>
    </p:spTree>
    <p:extLst>
      <p:ext uri="{BB962C8B-B14F-4D97-AF65-F5344CB8AC3E}">
        <p14:creationId xmlns:p14="http://schemas.microsoft.com/office/powerpoint/2010/main" val="421846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met tekst of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46A800FE-F365-41E2-AFCA-3EB314BEE665}"/>
              </a:ext>
            </a:extLst>
          </p:cNvPr>
          <p:cNvSpPr>
            <a:spLocks noGrp="1"/>
          </p:cNvSpPr>
          <p:nvPr>
            <p:ph type="dt" sz="half" idx="10"/>
          </p:nvPr>
        </p:nvSpPr>
        <p:spPr/>
        <p:txBody>
          <a:bodyPr/>
          <a:lstStyle>
            <a:lvl1pPr>
              <a:defRPr/>
            </a:lvl1pPr>
          </a:lstStyle>
          <a:p>
            <a:pPr>
              <a:defRPr/>
            </a:pPr>
            <a:fld id="{76FBADC5-8151-47BA-8D84-859CF6989D31}" type="datetimeFigureOut">
              <a:rPr lang="nl-NL" smtClean="0"/>
              <a:pPr>
                <a:defRPr/>
              </a:pPr>
              <a:t>29-8-2024</a:t>
            </a:fld>
            <a:endParaRPr lang="nl-NL"/>
          </a:p>
        </p:txBody>
      </p:sp>
      <p:sp>
        <p:nvSpPr>
          <p:cNvPr id="5" name="Tijdelijke aanduiding voor voettekst 4">
            <a:extLst>
              <a:ext uri="{FF2B5EF4-FFF2-40B4-BE49-F238E27FC236}">
                <a16:creationId xmlns:a16="http://schemas.microsoft.com/office/drawing/2014/main" id="{FE50B0E5-19FC-49B0-969C-31E1CDC5911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069C9C0-53C1-4E60-84C8-351129E849E2}"/>
              </a:ext>
            </a:extLst>
          </p:cNvPr>
          <p:cNvSpPr>
            <a:spLocks noGrp="1"/>
          </p:cNvSpPr>
          <p:nvPr>
            <p:ph type="sldNum" sz="quarter" idx="12"/>
          </p:nvPr>
        </p:nvSpPr>
        <p:spPr/>
        <p:txBody>
          <a:bodyPr/>
          <a:lstStyle>
            <a:lvl1pPr>
              <a:defRPr/>
            </a:lvl1pPr>
          </a:lstStyle>
          <a:p>
            <a:pPr>
              <a:defRPr/>
            </a:pPr>
            <a:fld id="{24564EAF-4E52-47BD-842D-8A3CB8853430}" type="slidenum">
              <a:rPr lang="nl-NL" smtClean="0"/>
              <a:pPr>
                <a:defRPr/>
              </a:pPr>
              <a:t>‹nr.›</a:t>
            </a:fld>
            <a:endParaRPr lang="nl-NL"/>
          </a:p>
        </p:txBody>
      </p:sp>
    </p:spTree>
    <p:extLst>
      <p:ext uri="{BB962C8B-B14F-4D97-AF65-F5344CB8AC3E}">
        <p14:creationId xmlns:p14="http://schemas.microsoft.com/office/powerpoint/2010/main" val="40476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kst objec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53613" y="1825627"/>
            <a:ext cx="4279025"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22"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0EB15390-DE50-41B5-BDA6-5C66CA653DF4}"/>
              </a:ext>
            </a:extLst>
          </p:cNvPr>
          <p:cNvSpPr>
            <a:spLocks noGrp="1"/>
          </p:cNvSpPr>
          <p:nvPr>
            <p:ph type="dt" sz="half" idx="15"/>
          </p:nvPr>
        </p:nvSpPr>
        <p:spPr/>
        <p:txBody>
          <a:bodyPr/>
          <a:lstStyle>
            <a:lvl1pPr>
              <a:defRPr/>
            </a:lvl1pPr>
          </a:lstStyle>
          <a:p>
            <a:pPr>
              <a:defRPr/>
            </a:pPr>
            <a:fld id="{24AF8486-6145-4AED-B5A8-645E0D673716}" type="datetimeFigureOut">
              <a:rPr lang="nl-NL"/>
              <a:pPr>
                <a:defRPr/>
              </a:pPr>
              <a:t>29-8-2024</a:t>
            </a:fld>
            <a:endParaRPr lang="nl-NL"/>
          </a:p>
        </p:txBody>
      </p:sp>
      <p:sp>
        <p:nvSpPr>
          <p:cNvPr id="6" name="Tijdelijke aanduiding voor voettekst 4">
            <a:extLst>
              <a:ext uri="{FF2B5EF4-FFF2-40B4-BE49-F238E27FC236}">
                <a16:creationId xmlns:a16="http://schemas.microsoft.com/office/drawing/2014/main" id="{3A234726-0C0B-4B5E-AEB6-505A64BEF3F3}"/>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66CBFB83-4740-4874-AEDA-8B113FAC6D49}"/>
              </a:ext>
            </a:extLst>
          </p:cNvPr>
          <p:cNvSpPr>
            <a:spLocks noGrp="1"/>
          </p:cNvSpPr>
          <p:nvPr>
            <p:ph type="sldNum" sz="quarter" idx="17"/>
          </p:nvPr>
        </p:nvSpPr>
        <p:spPr/>
        <p:txBody>
          <a:bodyPr/>
          <a:lstStyle>
            <a:lvl1pPr>
              <a:defRPr/>
            </a:lvl1pPr>
          </a:lstStyle>
          <a:p>
            <a:pPr>
              <a:defRPr/>
            </a:pPr>
            <a:fld id="{CA152346-4D05-4678-A537-96475F24A1A8}" type="slidenum">
              <a:rPr lang="nl-NL"/>
              <a:pPr>
                <a:defRPr/>
              </a:pPr>
              <a:t>‹nr.›</a:t>
            </a:fld>
            <a:endParaRPr lang="nl-NL"/>
          </a:p>
        </p:txBody>
      </p:sp>
    </p:spTree>
    <p:extLst>
      <p:ext uri="{BB962C8B-B14F-4D97-AF65-F5344CB8AC3E}">
        <p14:creationId xmlns:p14="http://schemas.microsoft.com/office/powerpoint/2010/main" val="1702336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kst object met groen kader">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CC77156C-8440-44C8-9EE5-CE0A97B6720B}"/>
              </a:ext>
            </a:extLst>
          </p:cNvPr>
          <p:cNvSpPr/>
          <p:nvPr/>
        </p:nvSpPr>
        <p:spPr>
          <a:xfrm>
            <a:off x="7629525" y="676277"/>
            <a:ext cx="3962400" cy="5267325"/>
          </a:xfrm>
          <a:prstGeom prst="roundRect">
            <a:avLst>
              <a:gd name="adj" fmla="val 11523"/>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inhoud 2"/>
          <p:cNvSpPr>
            <a:spLocks noGrp="1"/>
          </p:cNvSpPr>
          <p:nvPr>
            <p:ph sz="half" idx="1"/>
          </p:nvPr>
        </p:nvSpPr>
        <p:spPr>
          <a:xfrm>
            <a:off x="838202" y="1825627"/>
            <a:ext cx="6534149"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838202" y="676277"/>
            <a:ext cx="6534149" cy="1014413"/>
          </a:xfrm>
        </p:spPr>
        <p:txBody>
          <a:bodyPr>
            <a:normAutofit/>
          </a:bodyPr>
          <a:lstStyle>
            <a:lvl1pPr>
              <a:defRPr sz="2800"/>
            </a:lvl1pPr>
          </a:lstStyle>
          <a:p>
            <a:r>
              <a:rPr lang="nl-NL"/>
              <a:t>Klik om stijl te bewerken</a:t>
            </a:r>
          </a:p>
        </p:txBody>
      </p:sp>
      <p:sp>
        <p:nvSpPr>
          <p:cNvPr id="13" name="Tijdelijke aanduiding voor tekst 12"/>
          <p:cNvSpPr>
            <a:spLocks noGrp="1"/>
          </p:cNvSpPr>
          <p:nvPr>
            <p:ph type="body" sz="quarter" idx="14"/>
          </p:nvPr>
        </p:nvSpPr>
        <p:spPr>
          <a:xfrm>
            <a:off x="7934325" y="950913"/>
            <a:ext cx="3419473" cy="679450"/>
          </a:xfrm>
        </p:spPr>
        <p:txBody>
          <a:bodyPr anchor="ctr">
            <a:normAutofit/>
          </a:bodyPr>
          <a:lstStyle>
            <a:lvl1pPr marL="0" indent="0">
              <a:buFont typeface="Arial" panose="020B0604020202020204" pitchFamily="34" charset="0"/>
              <a:buNone/>
              <a:defRPr sz="2000" b="1">
                <a:solidFill>
                  <a:schemeClr val="bg1"/>
                </a:solidFill>
                <a:latin typeface="+mj-lt"/>
              </a:defRPr>
            </a:lvl1pPr>
          </a:lstStyle>
          <a:p>
            <a:pPr lvl="0"/>
            <a:r>
              <a:rPr lang="nl-NL"/>
              <a:t>Klikken om de tekststijl van het model te bewerken</a:t>
            </a:r>
          </a:p>
        </p:txBody>
      </p:sp>
      <p:sp>
        <p:nvSpPr>
          <p:cNvPr id="7" name="Tijdelijke aanduiding voor datum 4">
            <a:extLst>
              <a:ext uri="{FF2B5EF4-FFF2-40B4-BE49-F238E27FC236}">
                <a16:creationId xmlns:a16="http://schemas.microsoft.com/office/drawing/2014/main" id="{C7346FE9-6DB4-4E34-8093-D143B644F4C4}"/>
              </a:ext>
            </a:extLst>
          </p:cNvPr>
          <p:cNvSpPr>
            <a:spLocks noGrp="1"/>
          </p:cNvSpPr>
          <p:nvPr>
            <p:ph type="dt" sz="half" idx="15"/>
          </p:nvPr>
        </p:nvSpPr>
        <p:spPr/>
        <p:txBody>
          <a:bodyPr/>
          <a:lstStyle>
            <a:lvl1pPr>
              <a:defRPr/>
            </a:lvl1pPr>
          </a:lstStyle>
          <a:p>
            <a:pPr>
              <a:defRPr/>
            </a:pPr>
            <a:fld id="{FF9A1C09-F2DF-4278-B0E5-607A687C658A}" type="datetimeFigureOut">
              <a:rPr lang="nl-NL"/>
              <a:pPr>
                <a:defRPr/>
              </a:pPr>
              <a:t>29-8-2024</a:t>
            </a:fld>
            <a:endParaRPr lang="nl-NL"/>
          </a:p>
        </p:txBody>
      </p:sp>
      <p:sp>
        <p:nvSpPr>
          <p:cNvPr id="9" name="Tijdelijke aanduiding voor voettekst 5">
            <a:extLst>
              <a:ext uri="{FF2B5EF4-FFF2-40B4-BE49-F238E27FC236}">
                <a16:creationId xmlns:a16="http://schemas.microsoft.com/office/drawing/2014/main" id="{00F87F39-CB7D-475C-AB65-CF4414814BAC}"/>
              </a:ext>
            </a:extLst>
          </p:cNvPr>
          <p:cNvSpPr>
            <a:spLocks noGrp="1"/>
          </p:cNvSpPr>
          <p:nvPr>
            <p:ph type="ftr" sz="quarter" idx="16"/>
          </p:nvPr>
        </p:nvSpPr>
        <p:spPr/>
        <p:txBody>
          <a:bodyPr/>
          <a:lstStyle>
            <a:lvl1pPr>
              <a:defRPr/>
            </a:lvl1pPr>
          </a:lstStyle>
          <a:p>
            <a:pPr>
              <a:defRPr/>
            </a:pPr>
            <a:endParaRPr lang="nl-NL"/>
          </a:p>
        </p:txBody>
      </p:sp>
      <p:sp>
        <p:nvSpPr>
          <p:cNvPr id="10" name="Tijdelijke aanduiding voor dianummer 6">
            <a:extLst>
              <a:ext uri="{FF2B5EF4-FFF2-40B4-BE49-F238E27FC236}">
                <a16:creationId xmlns:a16="http://schemas.microsoft.com/office/drawing/2014/main" id="{72C19EAE-8D44-4BBF-89F6-CFBFBAD5E127}"/>
              </a:ext>
            </a:extLst>
          </p:cNvPr>
          <p:cNvSpPr>
            <a:spLocks noGrp="1"/>
          </p:cNvSpPr>
          <p:nvPr>
            <p:ph type="sldNum" sz="quarter" idx="17"/>
          </p:nvPr>
        </p:nvSpPr>
        <p:spPr/>
        <p:txBody>
          <a:bodyPr/>
          <a:lstStyle>
            <a:lvl1pPr>
              <a:defRPr/>
            </a:lvl1pPr>
          </a:lstStyle>
          <a:p>
            <a:pPr>
              <a:defRPr/>
            </a:pPr>
            <a:fld id="{9FC19B58-DE61-48FC-9F60-24DDF1D5E6E1}" type="slidenum">
              <a:rPr lang="nl-NL"/>
              <a:pPr>
                <a:defRPr/>
              </a:pPr>
              <a:t>‹nr.›</a:t>
            </a:fld>
            <a:endParaRPr lang="nl-NL"/>
          </a:p>
        </p:txBody>
      </p:sp>
      <p:sp>
        <p:nvSpPr>
          <p:cNvPr id="5" name="Tijdelijke aanduiding voor tekst 4">
            <a:extLst>
              <a:ext uri="{FF2B5EF4-FFF2-40B4-BE49-F238E27FC236}">
                <a16:creationId xmlns:a16="http://schemas.microsoft.com/office/drawing/2014/main" id="{C06F1F52-0B00-4D40-99D1-29036E53551D}"/>
              </a:ext>
            </a:extLst>
          </p:cNvPr>
          <p:cNvSpPr>
            <a:spLocks noGrp="1"/>
          </p:cNvSpPr>
          <p:nvPr>
            <p:ph type="body" sz="quarter" idx="18"/>
          </p:nvPr>
        </p:nvSpPr>
        <p:spPr>
          <a:xfrm>
            <a:off x="7934325" y="1825625"/>
            <a:ext cx="341947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44512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Geel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a:pPr>
                <a:defRPr/>
              </a:pPr>
              <a:t>29-8-2024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a:pPr>
                <a:defRPr/>
              </a:pPr>
              <a:t>‹nr.›</a:t>
            </a:fld>
            <a:endParaRPr lang="nl-NL"/>
          </a:p>
        </p:txBody>
      </p:sp>
      <p:sp>
        <p:nvSpPr>
          <p:cNvPr id="4" name="Tijdelijke aanduiding voor tekst 3">
            <a:extLst>
              <a:ext uri="{FF2B5EF4-FFF2-40B4-BE49-F238E27FC236}">
                <a16:creationId xmlns:a16="http://schemas.microsoft.com/office/drawing/2014/main" id="{5676B4AA-EB9B-41C0-AB3B-FED9D7E2C2B3}"/>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19986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Groen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a:pPr>
                <a:defRPr/>
              </a:pPr>
              <a:t>29-8-2024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a:pPr>
                <a:defRPr/>
              </a:pPr>
              <a:t>‹nr.›</a:t>
            </a:fld>
            <a:endParaRPr lang="nl-NL"/>
          </a:p>
        </p:txBody>
      </p:sp>
      <p:sp>
        <p:nvSpPr>
          <p:cNvPr id="10" name="Tijdelijke aanduiding voor tekst 3">
            <a:extLst>
              <a:ext uri="{FF2B5EF4-FFF2-40B4-BE49-F238E27FC236}">
                <a16:creationId xmlns:a16="http://schemas.microsoft.com/office/drawing/2014/main" id="{BDE60FD8-6DFA-457D-8652-3F1F6EC50849}"/>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69426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Zacht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EC5F3244-F065-4D26-9A8D-7FAE55A76F2B}"/>
              </a:ext>
            </a:extLst>
          </p:cNvPr>
          <p:cNvSpPr/>
          <p:nvPr/>
        </p:nvSpPr>
        <p:spPr>
          <a:xfrm>
            <a:off x="600076" y="365125"/>
            <a:ext cx="5419725"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94991" y="676277"/>
            <a:ext cx="4562671"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38155526-16E6-44F3-831D-606A3A82AF53}"/>
              </a:ext>
            </a:extLst>
          </p:cNvPr>
          <p:cNvSpPr>
            <a:spLocks noGrp="1"/>
          </p:cNvSpPr>
          <p:nvPr>
            <p:ph type="dt" sz="half" idx="17"/>
          </p:nvPr>
        </p:nvSpPr>
        <p:spPr/>
        <p:txBody>
          <a:bodyPr/>
          <a:lstStyle>
            <a:lvl1pPr>
              <a:defRPr/>
            </a:lvl1pPr>
          </a:lstStyle>
          <a:p>
            <a:pPr>
              <a:defRPr/>
            </a:pPr>
            <a:fld id="{9CCC03D5-8B3C-4A2B-A17C-90F58BE8A8D4}" type="datetimeFigureOut">
              <a:rPr lang="nl-NL"/>
              <a:pPr>
                <a:defRPr/>
              </a:pPr>
              <a:t>29-8-2024</a:t>
            </a:fld>
            <a:endParaRPr lang="nl-NL"/>
          </a:p>
        </p:txBody>
      </p:sp>
      <p:sp>
        <p:nvSpPr>
          <p:cNvPr id="7" name="Tijdelijke aanduiding voor voettekst 5">
            <a:extLst>
              <a:ext uri="{FF2B5EF4-FFF2-40B4-BE49-F238E27FC236}">
                <a16:creationId xmlns:a16="http://schemas.microsoft.com/office/drawing/2014/main" id="{1135D280-6FFA-4363-8A26-B5868536ACFE}"/>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A832EB51-EF16-440E-AC0A-EFFFB9FA4D1F}"/>
              </a:ext>
            </a:extLst>
          </p:cNvPr>
          <p:cNvSpPr>
            <a:spLocks noGrp="1"/>
          </p:cNvSpPr>
          <p:nvPr>
            <p:ph type="sldNum" sz="quarter" idx="19"/>
          </p:nvPr>
        </p:nvSpPr>
        <p:spPr/>
        <p:txBody>
          <a:bodyPr/>
          <a:lstStyle>
            <a:lvl1pPr>
              <a:defRPr/>
            </a:lvl1pPr>
          </a:lstStyle>
          <a:p>
            <a:pPr>
              <a:defRPr/>
            </a:pPr>
            <a:fld id="{499F8ED1-7396-477E-851A-58AC920FD04A}" type="slidenum">
              <a:rPr lang="nl-NL"/>
              <a:pPr>
                <a:defRPr/>
              </a:pPr>
              <a:t>‹nr.›</a:t>
            </a:fld>
            <a:endParaRPr lang="nl-NL"/>
          </a:p>
        </p:txBody>
      </p:sp>
      <p:sp>
        <p:nvSpPr>
          <p:cNvPr id="10" name="Tijdelijke aanduiding voor tekst 3">
            <a:extLst>
              <a:ext uri="{FF2B5EF4-FFF2-40B4-BE49-F238E27FC236}">
                <a16:creationId xmlns:a16="http://schemas.microsoft.com/office/drawing/2014/main" id="{2DAF36FD-B503-4349-8C4A-62BE4F5DC8B6}"/>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77232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836CA675-CDEA-423A-AFD8-7E198D66DB7C}"/>
              </a:ext>
            </a:extLst>
          </p:cNvPr>
          <p:cNvSpPr/>
          <p:nvPr/>
        </p:nvSpPr>
        <p:spPr>
          <a:xfrm>
            <a:off x="600076" y="365125"/>
            <a:ext cx="5419725"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76332" y="676277"/>
            <a:ext cx="4488025" cy="1014413"/>
          </a:xfrm>
        </p:spPr>
        <p:txBody>
          <a:bodyPr>
            <a:normAutofit/>
          </a:bodyPr>
          <a:lstStyle>
            <a:lvl1pPr>
              <a:defRPr sz="2800">
                <a:solidFill>
                  <a:schemeClr val="bg1"/>
                </a:solidFill>
              </a:defRPr>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BB85AFFD-D41A-49FA-86DC-6EDD5C484A10}"/>
              </a:ext>
            </a:extLst>
          </p:cNvPr>
          <p:cNvSpPr>
            <a:spLocks noGrp="1"/>
          </p:cNvSpPr>
          <p:nvPr>
            <p:ph type="dt" sz="half" idx="17"/>
          </p:nvPr>
        </p:nvSpPr>
        <p:spPr/>
        <p:txBody>
          <a:bodyPr/>
          <a:lstStyle>
            <a:lvl1pPr>
              <a:defRPr/>
            </a:lvl1pPr>
          </a:lstStyle>
          <a:p>
            <a:pPr>
              <a:defRPr/>
            </a:pPr>
            <a:fld id="{03B62694-B55D-4339-9DB7-812A3B633813}" type="datetimeFigureOut">
              <a:rPr lang="nl-NL"/>
              <a:pPr>
                <a:defRPr/>
              </a:pPr>
              <a:t>29-8-2024</a:t>
            </a:fld>
            <a:endParaRPr lang="nl-NL"/>
          </a:p>
        </p:txBody>
      </p:sp>
      <p:sp>
        <p:nvSpPr>
          <p:cNvPr id="7" name="Tijdelijke aanduiding voor voettekst 5">
            <a:extLst>
              <a:ext uri="{FF2B5EF4-FFF2-40B4-BE49-F238E27FC236}">
                <a16:creationId xmlns:a16="http://schemas.microsoft.com/office/drawing/2014/main" id="{03278ABA-C8BE-48FB-96BB-40E387510A8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8AE31105-0DD4-43E9-B501-4E3116780160}"/>
              </a:ext>
            </a:extLst>
          </p:cNvPr>
          <p:cNvSpPr>
            <a:spLocks noGrp="1"/>
          </p:cNvSpPr>
          <p:nvPr>
            <p:ph type="sldNum" sz="quarter" idx="19"/>
          </p:nvPr>
        </p:nvSpPr>
        <p:spPr/>
        <p:txBody>
          <a:bodyPr/>
          <a:lstStyle>
            <a:lvl1pPr>
              <a:defRPr/>
            </a:lvl1pPr>
          </a:lstStyle>
          <a:p>
            <a:pPr>
              <a:defRPr/>
            </a:pPr>
            <a:fld id="{B04C5174-E14A-4A4B-A865-4715019BBE45}" type="slidenum">
              <a:rPr lang="nl-NL"/>
              <a:pPr>
                <a:defRPr/>
              </a:pPr>
              <a:t>‹nr.›</a:t>
            </a:fld>
            <a:endParaRPr lang="nl-NL"/>
          </a:p>
        </p:txBody>
      </p:sp>
      <p:sp>
        <p:nvSpPr>
          <p:cNvPr id="10" name="Tijdelijke aanduiding voor tekst 3">
            <a:extLst>
              <a:ext uri="{FF2B5EF4-FFF2-40B4-BE49-F238E27FC236}">
                <a16:creationId xmlns:a16="http://schemas.microsoft.com/office/drawing/2014/main" id="{DACB66DA-55E7-4278-9089-4C8B81834475}"/>
              </a:ext>
            </a:extLst>
          </p:cNvPr>
          <p:cNvSpPr>
            <a:spLocks noGrp="1"/>
          </p:cNvSpPr>
          <p:nvPr>
            <p:ph type="body" sz="quarter" idx="20"/>
          </p:nvPr>
        </p:nvSpPr>
        <p:spPr>
          <a:xfrm>
            <a:off x="1066999" y="1825626"/>
            <a:ext cx="4571999"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47443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Geel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a:pPr>
                <a:defRPr/>
              </a:pPr>
              <a:t>29-8-2024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a:pPr>
                <a:defRPr/>
              </a:pPr>
              <a:t>‹nr.›</a:t>
            </a:fld>
            <a:endParaRPr lang="nl-NL"/>
          </a:p>
        </p:txBody>
      </p:sp>
      <p:sp>
        <p:nvSpPr>
          <p:cNvPr id="8" name="Tijdelijke aanduiding voor tekst 3">
            <a:extLst>
              <a:ext uri="{FF2B5EF4-FFF2-40B4-BE49-F238E27FC236}">
                <a16:creationId xmlns:a16="http://schemas.microsoft.com/office/drawing/2014/main" id="{E950906F-A590-43D0-A970-D0E9D2E1FB24}"/>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21903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roen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a:pPr>
                <a:defRPr/>
              </a:pPr>
              <a:t>29-8-2024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a:pPr>
                <a:defRPr/>
              </a:pPr>
              <a:t>‹nr.›</a:t>
            </a:fld>
            <a:endParaRPr lang="nl-NL"/>
          </a:p>
        </p:txBody>
      </p:sp>
      <p:sp>
        <p:nvSpPr>
          <p:cNvPr id="9" name="Tijdelijke aanduiding voor tekst 3">
            <a:extLst>
              <a:ext uri="{FF2B5EF4-FFF2-40B4-BE49-F238E27FC236}">
                <a16:creationId xmlns:a16="http://schemas.microsoft.com/office/drawing/2014/main" id="{E9D4ADF1-5741-4DF3-8CB9-5868C1FDA82A}"/>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40228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Zacht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D6279071-2F21-4CE9-BF4F-CEA9DCD659DF}"/>
              </a:ext>
            </a:extLst>
          </p:cNvPr>
          <p:cNvSpPr/>
          <p:nvPr/>
        </p:nvSpPr>
        <p:spPr>
          <a:xfrm>
            <a:off x="600075" y="365125"/>
            <a:ext cx="10991851"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6E35AA06-28C7-408B-A812-47C20C286447}"/>
              </a:ext>
            </a:extLst>
          </p:cNvPr>
          <p:cNvSpPr>
            <a:spLocks noGrp="1"/>
          </p:cNvSpPr>
          <p:nvPr>
            <p:ph type="dt" sz="half" idx="10"/>
          </p:nvPr>
        </p:nvSpPr>
        <p:spPr/>
        <p:txBody>
          <a:bodyPr/>
          <a:lstStyle>
            <a:lvl1pPr>
              <a:defRPr/>
            </a:lvl1pPr>
          </a:lstStyle>
          <a:p>
            <a:pPr>
              <a:defRPr/>
            </a:pPr>
            <a:fld id="{27ECE3B5-4864-42FA-8084-690B8AFA0334}" type="datetimeFigureOut">
              <a:rPr lang="nl-NL"/>
              <a:pPr>
                <a:defRPr/>
              </a:pPr>
              <a:t>29-8-2024</a:t>
            </a:fld>
            <a:endParaRPr lang="nl-NL"/>
          </a:p>
        </p:txBody>
      </p:sp>
      <p:sp>
        <p:nvSpPr>
          <p:cNvPr id="6" name="Tijdelijke aanduiding voor voettekst 5">
            <a:extLst>
              <a:ext uri="{FF2B5EF4-FFF2-40B4-BE49-F238E27FC236}">
                <a16:creationId xmlns:a16="http://schemas.microsoft.com/office/drawing/2014/main" id="{91165E23-9533-4B57-B7AA-DAAFE1CC020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5AA8F935-9408-4168-8352-93D9A10486CA}"/>
              </a:ext>
            </a:extLst>
          </p:cNvPr>
          <p:cNvSpPr>
            <a:spLocks noGrp="1"/>
          </p:cNvSpPr>
          <p:nvPr>
            <p:ph type="sldNum" sz="quarter" idx="12"/>
          </p:nvPr>
        </p:nvSpPr>
        <p:spPr/>
        <p:txBody>
          <a:bodyPr/>
          <a:lstStyle>
            <a:lvl1pPr>
              <a:defRPr/>
            </a:lvl1pPr>
          </a:lstStyle>
          <a:p>
            <a:pPr>
              <a:defRPr/>
            </a:pPr>
            <a:fld id="{02A9E0E1-09EC-4CD9-BC4E-FF9BF3EF8E96}" type="slidenum">
              <a:rPr lang="nl-NL"/>
              <a:pPr>
                <a:defRPr/>
              </a:pPr>
              <a:t>‹nr.›</a:t>
            </a:fld>
            <a:endParaRPr lang="nl-NL"/>
          </a:p>
        </p:txBody>
      </p:sp>
      <p:sp>
        <p:nvSpPr>
          <p:cNvPr id="8" name="Tijdelijke aanduiding voor tekst 3">
            <a:extLst>
              <a:ext uri="{FF2B5EF4-FFF2-40B4-BE49-F238E27FC236}">
                <a16:creationId xmlns:a16="http://schemas.microsoft.com/office/drawing/2014/main" id="{4D81C186-C86C-4D7B-BD03-D228423E0600}"/>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97052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617C389-A35F-4F85-A306-D937F31727A6}"/>
              </a:ext>
            </a:extLst>
          </p:cNvPr>
          <p:cNvSpPr/>
          <p:nvPr/>
        </p:nvSpPr>
        <p:spPr>
          <a:xfrm>
            <a:off x="600075" y="365125"/>
            <a:ext cx="10991851"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solidFill>
                  <a:schemeClr val="bg1"/>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1FFA2940-DEDB-4D7C-9139-A860A66F11EB}"/>
              </a:ext>
            </a:extLst>
          </p:cNvPr>
          <p:cNvSpPr>
            <a:spLocks noGrp="1"/>
          </p:cNvSpPr>
          <p:nvPr>
            <p:ph type="dt" sz="half" idx="10"/>
          </p:nvPr>
        </p:nvSpPr>
        <p:spPr/>
        <p:txBody>
          <a:bodyPr/>
          <a:lstStyle>
            <a:lvl1pPr>
              <a:defRPr/>
            </a:lvl1pPr>
          </a:lstStyle>
          <a:p>
            <a:pPr>
              <a:defRPr/>
            </a:pPr>
            <a:fld id="{D7094184-CD78-4CC4-8AB3-E2228BFEA2A8}" type="datetimeFigureOut">
              <a:rPr lang="nl-NL"/>
              <a:pPr>
                <a:defRPr/>
              </a:pPr>
              <a:t>29-8-2024</a:t>
            </a:fld>
            <a:endParaRPr lang="nl-NL"/>
          </a:p>
        </p:txBody>
      </p:sp>
      <p:sp>
        <p:nvSpPr>
          <p:cNvPr id="6" name="Tijdelijke aanduiding voor voettekst 5">
            <a:extLst>
              <a:ext uri="{FF2B5EF4-FFF2-40B4-BE49-F238E27FC236}">
                <a16:creationId xmlns:a16="http://schemas.microsoft.com/office/drawing/2014/main" id="{9FF0FBE8-92EB-4648-8A28-216E3F25B822}"/>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FB9CE-9B3C-41D2-AA61-133517796F22}"/>
              </a:ext>
            </a:extLst>
          </p:cNvPr>
          <p:cNvSpPr>
            <a:spLocks noGrp="1"/>
          </p:cNvSpPr>
          <p:nvPr>
            <p:ph type="sldNum" sz="quarter" idx="12"/>
          </p:nvPr>
        </p:nvSpPr>
        <p:spPr/>
        <p:txBody>
          <a:bodyPr/>
          <a:lstStyle>
            <a:lvl1pPr>
              <a:defRPr/>
            </a:lvl1pPr>
          </a:lstStyle>
          <a:p>
            <a:pPr>
              <a:defRPr/>
            </a:pPr>
            <a:fld id="{8AA00C3A-38B5-4667-8F49-16C31BFAE8BA}" type="slidenum">
              <a:rPr lang="nl-NL"/>
              <a:pPr>
                <a:defRPr/>
              </a:pPr>
              <a:t>‹nr.›</a:t>
            </a:fld>
            <a:endParaRPr lang="nl-NL"/>
          </a:p>
        </p:txBody>
      </p:sp>
      <p:sp>
        <p:nvSpPr>
          <p:cNvPr id="8" name="Tijdelijke aanduiding voor tekst 3">
            <a:extLst>
              <a:ext uri="{FF2B5EF4-FFF2-40B4-BE49-F238E27FC236}">
                <a16:creationId xmlns:a16="http://schemas.microsoft.com/office/drawing/2014/main" id="{A9CDEDE4-B766-434D-9EB1-751FF010541A}"/>
              </a:ext>
            </a:extLst>
          </p:cNvPr>
          <p:cNvSpPr>
            <a:spLocks noGrp="1"/>
          </p:cNvSpPr>
          <p:nvPr>
            <p:ph type="body" sz="quarter" idx="20"/>
          </p:nvPr>
        </p:nvSpPr>
        <p:spPr>
          <a:xfrm>
            <a:off x="1253612" y="1825626"/>
            <a:ext cx="9452488"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6571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eldvullende afbeelding">
    <p:spTree>
      <p:nvGrpSpPr>
        <p:cNvPr id="1" name=""/>
        <p:cNvGrpSpPr/>
        <p:nvPr/>
      </p:nvGrpSpPr>
      <p:grpSpPr>
        <a:xfrm>
          <a:off x="0" y="0"/>
          <a:ext cx="0" cy="0"/>
          <a:chOff x="0" y="0"/>
          <a:chExt cx="0" cy="0"/>
        </a:xfrm>
      </p:grpSpPr>
      <p:sp>
        <p:nvSpPr>
          <p:cNvPr id="8" name="Tijdelijke aanduiding voor afbeelding 33">
            <a:extLst>
              <a:ext uri="{FF2B5EF4-FFF2-40B4-BE49-F238E27FC236}">
                <a16:creationId xmlns:a16="http://schemas.microsoft.com/office/drawing/2014/main" id="{C683D810-8BE7-4A63-B4AF-9FDE961E8C94}"/>
              </a:ext>
            </a:extLst>
          </p:cNvPr>
          <p:cNvSpPr>
            <a:spLocks noGrp="1"/>
          </p:cNvSpPr>
          <p:nvPr>
            <p:ph type="pic" sz="quarter" idx="14"/>
          </p:nvPr>
        </p:nvSpPr>
        <p:spPr>
          <a:xfrm>
            <a:off x="0" y="0"/>
            <a:ext cx="12192000" cy="6858000"/>
          </a:xfrm>
          <a:prstGeom prst="roundRect">
            <a:avLst>
              <a:gd name="adj" fmla="val 0"/>
            </a:avLst>
          </a:prstGeom>
          <a:ln>
            <a:noFill/>
          </a:ln>
        </p:spPr>
        <p:txBody>
          <a:bodyPr rtlCol="0">
            <a:normAutofit/>
          </a:bodyPr>
          <a:lstStyle/>
          <a:p>
            <a:pPr lvl="0"/>
            <a:r>
              <a:rPr lang="nl-NL" noProof="0"/>
              <a:t>Klik op het pictogram als u een afbeelding wilt toevoegen</a:t>
            </a:r>
            <a:endParaRPr lang="nl-NL" noProof="0" dirty="0"/>
          </a:p>
        </p:txBody>
      </p:sp>
    </p:spTree>
    <p:extLst>
      <p:ext uri="{BB962C8B-B14F-4D97-AF65-F5344CB8AC3E}">
        <p14:creationId xmlns:p14="http://schemas.microsoft.com/office/powerpoint/2010/main" val="3635094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Geel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501F2A46-FA4E-4654-9357-B10745428960}"/>
              </a:ext>
            </a:extLst>
          </p:cNvPr>
          <p:cNvSpPr/>
          <p:nvPr/>
        </p:nvSpPr>
        <p:spPr>
          <a:xfrm rot="16200000">
            <a:off x="347662" y="617538"/>
            <a:ext cx="5924550" cy="5419725"/>
          </a:xfrm>
          <a:prstGeom prst="round2SameRect">
            <a:avLst>
              <a:gd name="adj1" fmla="val 1290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4132CA37-0995-471B-96C7-6F048624649F}"/>
              </a:ext>
            </a:extLst>
          </p:cNvPr>
          <p:cNvSpPr>
            <a:spLocks noGrp="1"/>
          </p:cNvSpPr>
          <p:nvPr>
            <p:ph type="dt" sz="half" idx="15"/>
          </p:nvPr>
        </p:nvSpPr>
        <p:spPr/>
        <p:txBody>
          <a:bodyPr/>
          <a:lstStyle>
            <a:lvl1pPr>
              <a:defRPr/>
            </a:lvl1pPr>
          </a:lstStyle>
          <a:p>
            <a:pPr>
              <a:defRPr/>
            </a:pPr>
            <a:fld id="{974FF574-8869-48ED-84DD-C4EAF02B2F1A}" type="datetimeFigureOut">
              <a:rPr lang="nl-NL"/>
              <a:pPr>
                <a:defRPr/>
              </a:pPr>
              <a:t>29-8-2024</a:t>
            </a:fld>
            <a:endParaRPr lang="nl-NL"/>
          </a:p>
        </p:txBody>
      </p:sp>
      <p:sp>
        <p:nvSpPr>
          <p:cNvPr id="7" name="Tijdelijke aanduiding voor voettekst 5">
            <a:extLst>
              <a:ext uri="{FF2B5EF4-FFF2-40B4-BE49-F238E27FC236}">
                <a16:creationId xmlns:a16="http://schemas.microsoft.com/office/drawing/2014/main" id="{A4A8DA22-F739-4AC4-AB06-0E2A14244316}"/>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E88B86B8-1E03-4119-9C63-59996370EE8B}"/>
              </a:ext>
            </a:extLst>
          </p:cNvPr>
          <p:cNvSpPr>
            <a:spLocks noGrp="1"/>
          </p:cNvSpPr>
          <p:nvPr>
            <p:ph type="sldNum" sz="quarter" idx="17"/>
          </p:nvPr>
        </p:nvSpPr>
        <p:spPr/>
        <p:txBody>
          <a:bodyPr/>
          <a:lstStyle>
            <a:lvl1pPr>
              <a:defRPr/>
            </a:lvl1pPr>
          </a:lstStyle>
          <a:p>
            <a:pPr>
              <a:defRPr/>
            </a:pPr>
            <a:fld id="{8A0DC28C-59BD-48DB-9705-2908C7CC7E1F}" type="slidenum">
              <a:rPr lang="nl-NL"/>
              <a:pPr>
                <a:defRPr/>
              </a:pPr>
              <a:t>‹nr.›</a:t>
            </a:fld>
            <a:endParaRPr lang="nl-NL"/>
          </a:p>
        </p:txBody>
      </p:sp>
      <p:sp>
        <p:nvSpPr>
          <p:cNvPr id="10" name="Tijdelijke aanduiding voor tekst 3">
            <a:extLst>
              <a:ext uri="{FF2B5EF4-FFF2-40B4-BE49-F238E27FC236}">
                <a16:creationId xmlns:a16="http://schemas.microsoft.com/office/drawing/2014/main" id="{F70B147E-3BC5-4132-8CA3-536EFF1CBFC7}"/>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79018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Groen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EF4792C9-05DE-4C01-8735-92BB7443F632}"/>
              </a:ext>
            </a:extLst>
          </p:cNvPr>
          <p:cNvSpPr/>
          <p:nvPr/>
        </p:nvSpPr>
        <p:spPr>
          <a:xfrm rot="16200000">
            <a:off x="347662" y="617538"/>
            <a:ext cx="5924550" cy="5419725"/>
          </a:xfrm>
          <a:prstGeom prst="round2SameRect">
            <a:avLst>
              <a:gd name="adj1" fmla="val 1290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AFA32734-C720-4C4C-AB23-CBBB7F2DDB42}"/>
              </a:ext>
            </a:extLst>
          </p:cNvPr>
          <p:cNvSpPr>
            <a:spLocks noGrp="1"/>
          </p:cNvSpPr>
          <p:nvPr>
            <p:ph type="dt" sz="half" idx="15"/>
          </p:nvPr>
        </p:nvSpPr>
        <p:spPr/>
        <p:txBody>
          <a:bodyPr/>
          <a:lstStyle>
            <a:lvl1pPr>
              <a:defRPr/>
            </a:lvl1pPr>
          </a:lstStyle>
          <a:p>
            <a:pPr>
              <a:defRPr/>
            </a:pPr>
            <a:fld id="{C0558BEB-1A52-45B2-A444-F1DBC595C16C}" type="datetimeFigureOut">
              <a:rPr lang="nl-NL"/>
              <a:pPr>
                <a:defRPr/>
              </a:pPr>
              <a:t>29-8-2024</a:t>
            </a:fld>
            <a:endParaRPr lang="nl-NL"/>
          </a:p>
        </p:txBody>
      </p:sp>
      <p:sp>
        <p:nvSpPr>
          <p:cNvPr id="7" name="Tijdelijke aanduiding voor voettekst 5">
            <a:extLst>
              <a:ext uri="{FF2B5EF4-FFF2-40B4-BE49-F238E27FC236}">
                <a16:creationId xmlns:a16="http://schemas.microsoft.com/office/drawing/2014/main" id="{4C854397-3401-4BDF-9AC3-4E247E7DF890}"/>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67E2BE9-328A-4138-A4BC-F1A26744FEA8}"/>
              </a:ext>
            </a:extLst>
          </p:cNvPr>
          <p:cNvSpPr>
            <a:spLocks noGrp="1"/>
          </p:cNvSpPr>
          <p:nvPr>
            <p:ph type="sldNum" sz="quarter" idx="17"/>
          </p:nvPr>
        </p:nvSpPr>
        <p:spPr/>
        <p:txBody>
          <a:bodyPr/>
          <a:lstStyle>
            <a:lvl1pPr>
              <a:defRPr/>
            </a:lvl1pPr>
          </a:lstStyle>
          <a:p>
            <a:pPr>
              <a:defRPr/>
            </a:pPr>
            <a:fld id="{7EA3839C-4D1B-4CED-95BE-9704FAE1FE91}" type="slidenum">
              <a:rPr lang="nl-NL"/>
              <a:pPr>
                <a:defRPr/>
              </a:pPr>
              <a:t>‹nr.›</a:t>
            </a:fld>
            <a:endParaRPr lang="nl-NL"/>
          </a:p>
        </p:txBody>
      </p:sp>
      <p:sp>
        <p:nvSpPr>
          <p:cNvPr id="10" name="Tijdelijke aanduiding voor tekst 3">
            <a:extLst>
              <a:ext uri="{FF2B5EF4-FFF2-40B4-BE49-F238E27FC236}">
                <a16:creationId xmlns:a16="http://schemas.microsoft.com/office/drawing/2014/main" id="{72722370-7483-4A12-BB6B-1E4FA1164219}"/>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00295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Zachtrood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F677B6F7-8D40-440C-B68B-5BE915E2479D}"/>
              </a:ext>
            </a:extLst>
          </p:cNvPr>
          <p:cNvSpPr/>
          <p:nvPr/>
        </p:nvSpPr>
        <p:spPr>
          <a:xfrm rot="16200000">
            <a:off x="347662" y="617538"/>
            <a:ext cx="5924550" cy="5419725"/>
          </a:xfrm>
          <a:prstGeom prst="round2SameRect">
            <a:avLst>
              <a:gd name="adj1" fmla="val 129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8556F32C-389D-4C45-87A1-2AAEDE6B88BB}"/>
              </a:ext>
            </a:extLst>
          </p:cNvPr>
          <p:cNvSpPr>
            <a:spLocks noGrp="1"/>
          </p:cNvSpPr>
          <p:nvPr>
            <p:ph type="dt" sz="half" idx="15"/>
          </p:nvPr>
        </p:nvSpPr>
        <p:spPr/>
        <p:txBody>
          <a:bodyPr/>
          <a:lstStyle>
            <a:lvl1pPr>
              <a:defRPr/>
            </a:lvl1pPr>
          </a:lstStyle>
          <a:p>
            <a:pPr>
              <a:defRPr/>
            </a:pPr>
            <a:fld id="{1957CF2C-11FC-430C-9D2F-6C3A297E3F00}" type="datetimeFigureOut">
              <a:rPr lang="nl-NL"/>
              <a:pPr>
                <a:defRPr/>
              </a:pPr>
              <a:t>29-8-2024</a:t>
            </a:fld>
            <a:endParaRPr lang="nl-NL"/>
          </a:p>
        </p:txBody>
      </p:sp>
      <p:sp>
        <p:nvSpPr>
          <p:cNvPr id="7" name="Tijdelijke aanduiding voor voettekst 5">
            <a:extLst>
              <a:ext uri="{FF2B5EF4-FFF2-40B4-BE49-F238E27FC236}">
                <a16:creationId xmlns:a16="http://schemas.microsoft.com/office/drawing/2014/main" id="{DA0B70D4-E89D-4440-98C3-6C8E869E31FC}"/>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4F1CD8D-7A1C-48AF-B51C-6DA5D68F3343}"/>
              </a:ext>
            </a:extLst>
          </p:cNvPr>
          <p:cNvSpPr>
            <a:spLocks noGrp="1"/>
          </p:cNvSpPr>
          <p:nvPr>
            <p:ph type="sldNum" sz="quarter" idx="17"/>
          </p:nvPr>
        </p:nvSpPr>
        <p:spPr/>
        <p:txBody>
          <a:bodyPr/>
          <a:lstStyle>
            <a:lvl1pPr>
              <a:defRPr/>
            </a:lvl1pPr>
          </a:lstStyle>
          <a:p>
            <a:pPr>
              <a:defRPr/>
            </a:pPr>
            <a:fld id="{29C461E4-AEA2-42DE-AEC7-E176C4615214}" type="slidenum">
              <a:rPr lang="nl-NL"/>
              <a:pPr>
                <a:defRPr/>
              </a:pPr>
              <a:t>‹nr.›</a:t>
            </a:fld>
            <a:endParaRPr lang="nl-NL"/>
          </a:p>
        </p:txBody>
      </p:sp>
      <p:sp>
        <p:nvSpPr>
          <p:cNvPr id="10" name="Tijdelijke aanduiding voor tekst 3">
            <a:extLst>
              <a:ext uri="{FF2B5EF4-FFF2-40B4-BE49-F238E27FC236}">
                <a16:creationId xmlns:a16="http://schemas.microsoft.com/office/drawing/2014/main" id="{77DA0FAF-73A1-4CC4-A033-EAEA4729C250}"/>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14198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Rood tekstvlak met afbeelding">
    <p:spTree>
      <p:nvGrpSpPr>
        <p:cNvPr id="1" name=""/>
        <p:cNvGrpSpPr/>
        <p:nvPr/>
      </p:nvGrpSpPr>
      <p:grpSpPr>
        <a:xfrm>
          <a:off x="0" y="0"/>
          <a:ext cx="0" cy="0"/>
          <a:chOff x="0" y="0"/>
          <a:chExt cx="0" cy="0"/>
        </a:xfrm>
      </p:grpSpPr>
      <p:sp>
        <p:nvSpPr>
          <p:cNvPr id="7" name="Rechthoek: afgeronde bovenhoeken 6">
            <a:extLst>
              <a:ext uri="{FF2B5EF4-FFF2-40B4-BE49-F238E27FC236}">
                <a16:creationId xmlns:a16="http://schemas.microsoft.com/office/drawing/2014/main" id="{5CFA05CE-A0A7-4936-AE4C-6D328100BEDB}"/>
              </a:ext>
            </a:extLst>
          </p:cNvPr>
          <p:cNvSpPr/>
          <p:nvPr userDrawn="1"/>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81039"/>
            <a:ext cx="4279025" cy="1009651"/>
          </a:xfrm>
        </p:spPr>
        <p:txBody>
          <a:bodyPr>
            <a:normAutofit/>
          </a:bodyPr>
          <a:lstStyle>
            <a:lvl1pPr>
              <a:defRPr sz="2800">
                <a:solidFill>
                  <a:schemeClr val="bg1"/>
                </a:solidFill>
              </a:defRPr>
            </a:lvl1pPr>
          </a:lstStyle>
          <a:p>
            <a:r>
              <a:rPr lang="nl-NL"/>
              <a:t>Klik om stijl te bewerken</a:t>
            </a:r>
          </a:p>
        </p:txBody>
      </p:sp>
      <p:sp>
        <p:nvSpPr>
          <p:cNvPr id="14"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10" name="Tijdelijke aanduiding voor datum 4">
            <a:extLst>
              <a:ext uri="{FF2B5EF4-FFF2-40B4-BE49-F238E27FC236}">
                <a16:creationId xmlns:a16="http://schemas.microsoft.com/office/drawing/2014/main" id="{BF8122E9-DEBD-48F5-9F7E-A46DEDA0FF53}"/>
              </a:ext>
            </a:extLst>
          </p:cNvPr>
          <p:cNvSpPr>
            <a:spLocks noGrp="1"/>
          </p:cNvSpPr>
          <p:nvPr>
            <p:ph type="dt" sz="half" idx="17"/>
          </p:nvPr>
        </p:nvSpPr>
        <p:spPr/>
        <p:txBody>
          <a:bodyPr/>
          <a:lstStyle>
            <a:lvl1pPr>
              <a:defRPr/>
            </a:lvl1pPr>
          </a:lstStyle>
          <a:p>
            <a:pPr>
              <a:defRPr/>
            </a:pPr>
            <a:fld id="{7E2FA06C-52CA-4323-BD71-9B7F109E6B16}" type="datetimeFigureOut">
              <a:rPr lang="nl-NL"/>
              <a:pPr>
                <a:defRPr/>
              </a:pPr>
              <a:t>29-8-2024</a:t>
            </a:fld>
            <a:endParaRPr lang="nl-NL"/>
          </a:p>
        </p:txBody>
      </p:sp>
      <p:sp>
        <p:nvSpPr>
          <p:cNvPr id="12" name="Tijdelijke aanduiding voor voettekst 5">
            <a:extLst>
              <a:ext uri="{FF2B5EF4-FFF2-40B4-BE49-F238E27FC236}">
                <a16:creationId xmlns:a16="http://schemas.microsoft.com/office/drawing/2014/main" id="{918EAE71-69BD-4EEC-A795-935EC642024D}"/>
              </a:ext>
            </a:extLst>
          </p:cNvPr>
          <p:cNvSpPr>
            <a:spLocks noGrp="1"/>
          </p:cNvSpPr>
          <p:nvPr>
            <p:ph type="ftr" sz="quarter" idx="18"/>
          </p:nvPr>
        </p:nvSpPr>
        <p:spPr/>
        <p:txBody>
          <a:bodyPr/>
          <a:lstStyle>
            <a:lvl1pPr>
              <a:defRPr/>
            </a:lvl1pPr>
          </a:lstStyle>
          <a:p>
            <a:pPr>
              <a:defRPr/>
            </a:pPr>
            <a:endParaRPr lang="nl-NL"/>
          </a:p>
        </p:txBody>
      </p:sp>
      <p:sp>
        <p:nvSpPr>
          <p:cNvPr id="15" name="Tijdelijke aanduiding voor dianummer 6">
            <a:extLst>
              <a:ext uri="{FF2B5EF4-FFF2-40B4-BE49-F238E27FC236}">
                <a16:creationId xmlns:a16="http://schemas.microsoft.com/office/drawing/2014/main" id="{37B1A2C0-E640-421D-AB48-E4C0D51FD3D4}"/>
              </a:ext>
            </a:extLst>
          </p:cNvPr>
          <p:cNvSpPr>
            <a:spLocks noGrp="1"/>
          </p:cNvSpPr>
          <p:nvPr>
            <p:ph type="sldNum" sz="quarter" idx="19"/>
          </p:nvPr>
        </p:nvSpPr>
        <p:spPr/>
        <p:txBody>
          <a:bodyPr/>
          <a:lstStyle>
            <a:lvl1pPr>
              <a:defRPr/>
            </a:lvl1pPr>
          </a:lstStyle>
          <a:p>
            <a:pPr>
              <a:defRPr/>
            </a:pPr>
            <a:fld id="{E65C5278-C9AD-482E-9A6F-A76B4F783A71}" type="slidenum">
              <a:rPr lang="nl-NL"/>
              <a:pPr>
                <a:defRPr/>
              </a:pPr>
              <a:t>‹nr.›</a:t>
            </a:fld>
            <a:endParaRPr lang="nl-NL"/>
          </a:p>
        </p:txBody>
      </p:sp>
      <p:sp>
        <p:nvSpPr>
          <p:cNvPr id="11" name="Tijdelijke aanduiding voor tekst 3">
            <a:extLst>
              <a:ext uri="{FF2B5EF4-FFF2-40B4-BE49-F238E27FC236}">
                <a16:creationId xmlns:a16="http://schemas.microsoft.com/office/drawing/2014/main" id="{0438D332-9C08-4224-A7CD-C7ED6384DD57}"/>
              </a:ext>
            </a:extLst>
          </p:cNvPr>
          <p:cNvSpPr>
            <a:spLocks noGrp="1"/>
          </p:cNvSpPr>
          <p:nvPr>
            <p:ph type="body" sz="quarter" idx="20"/>
          </p:nvPr>
        </p:nvSpPr>
        <p:spPr>
          <a:xfrm>
            <a:off x="1253613" y="1825626"/>
            <a:ext cx="4279025"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94825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el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253613" y="365127"/>
            <a:ext cx="10100187" cy="1325563"/>
          </a:xfrm>
        </p:spPr>
        <p:txBody>
          <a:bodyPr>
            <a:normAutofit/>
          </a:bodyPr>
          <a:lstStyle>
            <a:lvl1pPr>
              <a:defRPr sz="2800"/>
            </a:lvl1pPr>
          </a:lstStyle>
          <a:p>
            <a:r>
              <a:rPr lang="nl-NL"/>
              <a:t>Klik om stijl te bewerken</a:t>
            </a:r>
          </a:p>
        </p:txBody>
      </p:sp>
      <p:sp>
        <p:nvSpPr>
          <p:cNvPr id="10" name="Tijdelijke aanduiding voor inhoud 2"/>
          <p:cNvSpPr>
            <a:spLocks noGrp="1"/>
          </p:cNvSpPr>
          <p:nvPr>
            <p:ph sz="half" idx="13"/>
          </p:nvPr>
        </p:nvSpPr>
        <p:spPr>
          <a:xfrm>
            <a:off x="6400802"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inhoud 2"/>
          <p:cNvSpPr>
            <a:spLocks noGrp="1"/>
          </p:cNvSpPr>
          <p:nvPr>
            <p:ph sz="half" idx="14"/>
          </p:nvPr>
        </p:nvSpPr>
        <p:spPr>
          <a:xfrm>
            <a:off x="1238251"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0769CB-607E-4720-9DD1-AA892A799205}"/>
              </a:ext>
            </a:extLst>
          </p:cNvPr>
          <p:cNvSpPr>
            <a:spLocks noGrp="1"/>
          </p:cNvSpPr>
          <p:nvPr>
            <p:ph type="dt" sz="half" idx="15"/>
          </p:nvPr>
        </p:nvSpPr>
        <p:spPr/>
        <p:txBody>
          <a:bodyPr/>
          <a:lstStyle>
            <a:lvl1pPr>
              <a:defRPr/>
            </a:lvl1pPr>
          </a:lstStyle>
          <a:p>
            <a:pPr>
              <a:defRPr/>
            </a:pPr>
            <a:fld id="{3D04940F-C4C9-4B53-8FC8-A5E47666D651}" type="datetimeFigureOut">
              <a:rPr lang="nl-NL"/>
              <a:pPr>
                <a:defRPr/>
              </a:pPr>
              <a:t>29-8-2024</a:t>
            </a:fld>
            <a:endParaRPr lang="nl-NL"/>
          </a:p>
        </p:txBody>
      </p:sp>
      <p:sp>
        <p:nvSpPr>
          <p:cNvPr id="6" name="Tijdelijke aanduiding voor voettekst 5">
            <a:extLst>
              <a:ext uri="{FF2B5EF4-FFF2-40B4-BE49-F238E27FC236}">
                <a16:creationId xmlns:a16="http://schemas.microsoft.com/office/drawing/2014/main" id="{2FFA9B49-2137-46E9-AE89-B7F292674F40}"/>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ABABE-B0B2-4C2E-8376-4E3E0B1DEA9B}"/>
              </a:ext>
            </a:extLst>
          </p:cNvPr>
          <p:cNvSpPr>
            <a:spLocks noGrp="1"/>
          </p:cNvSpPr>
          <p:nvPr>
            <p:ph type="sldNum" sz="quarter" idx="17"/>
          </p:nvPr>
        </p:nvSpPr>
        <p:spPr/>
        <p:txBody>
          <a:bodyPr/>
          <a:lstStyle>
            <a:lvl1pPr>
              <a:defRPr/>
            </a:lvl1pPr>
          </a:lstStyle>
          <a:p>
            <a:pPr>
              <a:defRPr/>
            </a:pPr>
            <a:fld id="{87B10C4C-B803-4694-9A57-348DF1706F9E}" type="slidenum">
              <a:rPr lang="nl-NL"/>
              <a:pPr>
                <a:defRPr/>
              </a:pPr>
              <a:t>‹nr.›</a:t>
            </a:fld>
            <a:endParaRPr lang="nl-NL"/>
          </a:p>
        </p:txBody>
      </p:sp>
    </p:spTree>
    <p:extLst>
      <p:ext uri="{BB962C8B-B14F-4D97-AF65-F5344CB8AC3E}">
        <p14:creationId xmlns:p14="http://schemas.microsoft.com/office/powerpoint/2010/main" val="82631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eldvullend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6547CE-805E-469C-9115-70E8A66E5DCC}"/>
              </a:ext>
            </a:extLst>
          </p:cNvPr>
          <p:cNvSpPr>
            <a:spLocks noGrp="1"/>
          </p:cNvSpPr>
          <p:nvPr>
            <p:ph sz="quarter" idx="10"/>
          </p:nvPr>
        </p:nvSpPr>
        <p:spPr>
          <a:xfrm>
            <a:off x="0" y="0"/>
            <a:ext cx="12192000" cy="685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5964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fbeeldingen ronde hoeken">
    <p:spTree>
      <p:nvGrpSpPr>
        <p:cNvPr id="1" name=""/>
        <p:cNvGrpSpPr/>
        <p:nvPr/>
      </p:nvGrpSpPr>
      <p:grpSpPr>
        <a:xfrm>
          <a:off x="0" y="0"/>
          <a:ext cx="0" cy="0"/>
          <a:chOff x="0" y="0"/>
          <a:chExt cx="0" cy="0"/>
        </a:xfrm>
      </p:grpSpPr>
      <p:sp>
        <p:nvSpPr>
          <p:cNvPr id="11" name="Tijdelijke aanduiding voor afbeelding 33"/>
          <p:cNvSpPr>
            <a:spLocks noGrp="1"/>
          </p:cNvSpPr>
          <p:nvPr>
            <p:ph type="pic" sz="quarter" idx="14"/>
          </p:nvPr>
        </p:nvSpPr>
        <p:spPr>
          <a:xfrm>
            <a:off x="624691" y="657227"/>
            <a:ext cx="10967236" cy="5509271"/>
          </a:xfrm>
          <a:prstGeom prst="roundRect">
            <a:avLst>
              <a:gd name="adj" fmla="val 9174"/>
            </a:avLst>
          </a:prstGeom>
          <a:ln>
            <a:noFill/>
          </a:ln>
        </p:spPr>
        <p:txBody>
          <a:bodyPr rtlCol="0">
            <a:normAutofit/>
          </a:bodyPr>
          <a:lstStyle/>
          <a:p>
            <a:pPr lvl="0"/>
            <a:r>
              <a:rPr lang="nl-NL" noProof="0"/>
              <a:t>Klik op het pictogram als u een afbeelding wilt toevoegen</a:t>
            </a:r>
            <a:endParaRPr lang="nl-NL" noProof="0" dirty="0"/>
          </a:p>
        </p:txBody>
      </p:sp>
      <p:sp>
        <p:nvSpPr>
          <p:cNvPr id="3" name="Tijdelijke aanduiding voor datum 3">
            <a:extLst>
              <a:ext uri="{FF2B5EF4-FFF2-40B4-BE49-F238E27FC236}">
                <a16:creationId xmlns:a16="http://schemas.microsoft.com/office/drawing/2014/main" id="{C3A8D683-592E-4711-B370-343607862FE3}"/>
              </a:ext>
            </a:extLst>
          </p:cNvPr>
          <p:cNvSpPr>
            <a:spLocks noGrp="1"/>
          </p:cNvSpPr>
          <p:nvPr>
            <p:ph type="dt" sz="half" idx="15"/>
          </p:nvPr>
        </p:nvSpPr>
        <p:spPr/>
        <p:txBody>
          <a:bodyPr/>
          <a:lstStyle>
            <a:lvl1pPr>
              <a:defRPr/>
            </a:lvl1pPr>
          </a:lstStyle>
          <a:p>
            <a:pPr>
              <a:defRPr/>
            </a:pPr>
            <a:fld id="{B2F6A8F0-379F-4BB9-A99A-F59B29624E40}" type="datetimeFigureOut">
              <a:rPr lang="nl-NL" smtClean="0"/>
              <a:pPr>
                <a:defRPr/>
              </a:pPr>
              <a:t>29-8-2024</a:t>
            </a:fld>
            <a:endParaRPr lang="nl-NL"/>
          </a:p>
        </p:txBody>
      </p:sp>
      <p:sp>
        <p:nvSpPr>
          <p:cNvPr id="4" name="Tijdelijke aanduiding voor voettekst 4">
            <a:extLst>
              <a:ext uri="{FF2B5EF4-FFF2-40B4-BE49-F238E27FC236}">
                <a16:creationId xmlns:a16="http://schemas.microsoft.com/office/drawing/2014/main" id="{E3A01C68-0A23-4658-A075-6A4A1AAF7293}"/>
              </a:ext>
            </a:extLst>
          </p:cNvPr>
          <p:cNvSpPr>
            <a:spLocks noGrp="1"/>
          </p:cNvSpPr>
          <p:nvPr>
            <p:ph type="ftr" sz="quarter" idx="16"/>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9D06CBEF-A952-4A4F-8764-9A2D2516AE18}"/>
              </a:ext>
            </a:extLst>
          </p:cNvPr>
          <p:cNvSpPr>
            <a:spLocks noGrp="1"/>
          </p:cNvSpPr>
          <p:nvPr>
            <p:ph type="sldNum" sz="quarter" idx="17"/>
          </p:nvPr>
        </p:nvSpPr>
        <p:spPr/>
        <p:txBody>
          <a:bodyPr/>
          <a:lstStyle>
            <a:lvl1pPr>
              <a:defRPr/>
            </a:lvl1pPr>
          </a:lstStyle>
          <a:p>
            <a:pPr>
              <a:defRPr/>
            </a:pPr>
            <a:fld id="{1A4494DF-B67D-44E1-8BBF-DA1F51E298EC}" type="slidenum">
              <a:rPr lang="nl-NL" smtClean="0"/>
              <a:pPr>
                <a:defRPr/>
              </a:pPr>
              <a:t>‹nr.›</a:t>
            </a:fld>
            <a:endParaRPr lang="nl-NL"/>
          </a:p>
        </p:txBody>
      </p:sp>
    </p:spTree>
    <p:extLst>
      <p:ext uri="{BB962C8B-B14F-4D97-AF65-F5344CB8AC3E}">
        <p14:creationId xmlns:p14="http://schemas.microsoft.com/office/powerpoint/2010/main" val="26734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 objec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53613" y="1825627"/>
            <a:ext cx="4279025"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endParaRPr lang="nl-NL" dirty="0"/>
          </a:p>
        </p:txBody>
      </p:sp>
      <p:sp>
        <p:nvSpPr>
          <p:cNvPr id="22"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endParaRPr lang="nl-NL" noProof="0" dirty="0"/>
          </a:p>
        </p:txBody>
      </p:sp>
      <p:sp>
        <p:nvSpPr>
          <p:cNvPr id="5" name="Tijdelijke aanduiding voor datum 3">
            <a:extLst>
              <a:ext uri="{FF2B5EF4-FFF2-40B4-BE49-F238E27FC236}">
                <a16:creationId xmlns:a16="http://schemas.microsoft.com/office/drawing/2014/main" id="{0EB15390-DE50-41B5-BDA6-5C66CA653DF4}"/>
              </a:ext>
            </a:extLst>
          </p:cNvPr>
          <p:cNvSpPr>
            <a:spLocks noGrp="1"/>
          </p:cNvSpPr>
          <p:nvPr>
            <p:ph type="dt" sz="half" idx="15"/>
          </p:nvPr>
        </p:nvSpPr>
        <p:spPr/>
        <p:txBody>
          <a:bodyPr/>
          <a:lstStyle>
            <a:lvl1pPr>
              <a:defRPr/>
            </a:lvl1pPr>
          </a:lstStyle>
          <a:p>
            <a:pPr>
              <a:defRPr/>
            </a:pPr>
            <a:fld id="{24AF8486-6145-4AED-B5A8-645E0D673716}" type="datetimeFigureOut">
              <a:rPr lang="nl-NL" smtClean="0"/>
              <a:pPr>
                <a:defRPr/>
              </a:pPr>
              <a:t>29-8-2024</a:t>
            </a:fld>
            <a:endParaRPr lang="nl-NL"/>
          </a:p>
        </p:txBody>
      </p:sp>
      <p:sp>
        <p:nvSpPr>
          <p:cNvPr id="6" name="Tijdelijke aanduiding voor voettekst 4">
            <a:extLst>
              <a:ext uri="{FF2B5EF4-FFF2-40B4-BE49-F238E27FC236}">
                <a16:creationId xmlns:a16="http://schemas.microsoft.com/office/drawing/2014/main" id="{3A234726-0C0B-4B5E-AEB6-505A64BEF3F3}"/>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66CBFB83-4740-4874-AEDA-8B113FAC6D49}"/>
              </a:ext>
            </a:extLst>
          </p:cNvPr>
          <p:cNvSpPr>
            <a:spLocks noGrp="1"/>
          </p:cNvSpPr>
          <p:nvPr>
            <p:ph type="sldNum" sz="quarter" idx="17"/>
          </p:nvPr>
        </p:nvSpPr>
        <p:spPr/>
        <p:txBody>
          <a:bodyPr/>
          <a:lstStyle>
            <a:lvl1pPr>
              <a:defRPr/>
            </a:lvl1pPr>
          </a:lstStyle>
          <a:p>
            <a:pPr>
              <a:defRPr/>
            </a:pPr>
            <a:fld id="{CA152346-4D05-4678-A537-96475F24A1A8}" type="slidenum">
              <a:rPr lang="nl-NL" smtClean="0"/>
              <a:pPr>
                <a:defRPr/>
              </a:pPr>
              <a:t>‹nr.›</a:t>
            </a:fld>
            <a:endParaRPr lang="nl-NL"/>
          </a:p>
        </p:txBody>
      </p:sp>
    </p:spTree>
    <p:extLst>
      <p:ext uri="{BB962C8B-B14F-4D97-AF65-F5344CB8AC3E}">
        <p14:creationId xmlns:p14="http://schemas.microsoft.com/office/powerpoint/2010/main" val="63173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 object met groen kader">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CC77156C-8440-44C8-9EE5-CE0A97B6720B}"/>
              </a:ext>
            </a:extLst>
          </p:cNvPr>
          <p:cNvSpPr/>
          <p:nvPr/>
        </p:nvSpPr>
        <p:spPr>
          <a:xfrm>
            <a:off x="7629525" y="676277"/>
            <a:ext cx="3962400" cy="5267325"/>
          </a:xfrm>
          <a:prstGeom prst="roundRect">
            <a:avLst>
              <a:gd name="adj" fmla="val 11523"/>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3" name="Tijdelijke aanduiding voor inhoud 2"/>
          <p:cNvSpPr>
            <a:spLocks noGrp="1"/>
          </p:cNvSpPr>
          <p:nvPr>
            <p:ph sz="half" idx="1"/>
          </p:nvPr>
        </p:nvSpPr>
        <p:spPr>
          <a:xfrm>
            <a:off x="838202" y="1825627"/>
            <a:ext cx="6534149"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itel 1"/>
          <p:cNvSpPr>
            <a:spLocks noGrp="1"/>
          </p:cNvSpPr>
          <p:nvPr>
            <p:ph type="title"/>
          </p:nvPr>
        </p:nvSpPr>
        <p:spPr>
          <a:xfrm>
            <a:off x="838202" y="676277"/>
            <a:ext cx="6534149" cy="1014413"/>
          </a:xfrm>
        </p:spPr>
        <p:txBody>
          <a:bodyPr>
            <a:normAutofit/>
          </a:bodyPr>
          <a:lstStyle>
            <a:lvl1pPr>
              <a:defRPr sz="2800"/>
            </a:lvl1pPr>
          </a:lstStyle>
          <a:p>
            <a:r>
              <a:rPr lang="nl-NL"/>
              <a:t>Klik om stijl te bewerken</a:t>
            </a:r>
            <a:endParaRPr lang="nl-NL" dirty="0"/>
          </a:p>
        </p:txBody>
      </p:sp>
      <p:sp>
        <p:nvSpPr>
          <p:cNvPr id="13" name="Tijdelijke aanduiding voor tekst 12"/>
          <p:cNvSpPr>
            <a:spLocks noGrp="1"/>
          </p:cNvSpPr>
          <p:nvPr>
            <p:ph type="body" sz="quarter" idx="14"/>
          </p:nvPr>
        </p:nvSpPr>
        <p:spPr>
          <a:xfrm>
            <a:off x="7934325" y="950913"/>
            <a:ext cx="3419473" cy="679450"/>
          </a:xfrm>
        </p:spPr>
        <p:txBody>
          <a:bodyPr anchor="ctr">
            <a:normAutofit/>
          </a:bodyPr>
          <a:lstStyle>
            <a:lvl1pPr marL="0" indent="0">
              <a:buFont typeface="Arial" panose="020B0604020202020204" pitchFamily="34" charset="0"/>
              <a:buNone/>
              <a:defRPr sz="2000" b="1">
                <a:solidFill>
                  <a:schemeClr val="bg1"/>
                </a:solidFill>
                <a:latin typeface="+mj-lt"/>
              </a:defRPr>
            </a:lvl1pPr>
          </a:lstStyle>
          <a:p>
            <a:pPr lvl="0"/>
            <a:r>
              <a:rPr lang="nl-NL"/>
              <a:t>Klikken om de tekststijl van het model te bewerken</a:t>
            </a:r>
          </a:p>
        </p:txBody>
      </p:sp>
      <p:sp>
        <p:nvSpPr>
          <p:cNvPr id="7" name="Tijdelijke aanduiding voor datum 4">
            <a:extLst>
              <a:ext uri="{FF2B5EF4-FFF2-40B4-BE49-F238E27FC236}">
                <a16:creationId xmlns:a16="http://schemas.microsoft.com/office/drawing/2014/main" id="{C7346FE9-6DB4-4E34-8093-D143B644F4C4}"/>
              </a:ext>
            </a:extLst>
          </p:cNvPr>
          <p:cNvSpPr>
            <a:spLocks noGrp="1"/>
          </p:cNvSpPr>
          <p:nvPr>
            <p:ph type="dt" sz="half" idx="15"/>
          </p:nvPr>
        </p:nvSpPr>
        <p:spPr/>
        <p:txBody>
          <a:bodyPr/>
          <a:lstStyle>
            <a:lvl1pPr>
              <a:defRPr/>
            </a:lvl1pPr>
          </a:lstStyle>
          <a:p>
            <a:pPr>
              <a:defRPr/>
            </a:pPr>
            <a:fld id="{FF9A1C09-F2DF-4278-B0E5-607A687C658A}" type="datetimeFigureOut">
              <a:rPr lang="nl-NL" smtClean="0"/>
              <a:pPr>
                <a:defRPr/>
              </a:pPr>
              <a:t>29-8-2024</a:t>
            </a:fld>
            <a:endParaRPr lang="nl-NL"/>
          </a:p>
        </p:txBody>
      </p:sp>
      <p:sp>
        <p:nvSpPr>
          <p:cNvPr id="9" name="Tijdelijke aanduiding voor voettekst 5">
            <a:extLst>
              <a:ext uri="{FF2B5EF4-FFF2-40B4-BE49-F238E27FC236}">
                <a16:creationId xmlns:a16="http://schemas.microsoft.com/office/drawing/2014/main" id="{00F87F39-CB7D-475C-AB65-CF4414814BAC}"/>
              </a:ext>
            </a:extLst>
          </p:cNvPr>
          <p:cNvSpPr>
            <a:spLocks noGrp="1"/>
          </p:cNvSpPr>
          <p:nvPr>
            <p:ph type="ftr" sz="quarter" idx="16"/>
          </p:nvPr>
        </p:nvSpPr>
        <p:spPr/>
        <p:txBody>
          <a:bodyPr/>
          <a:lstStyle>
            <a:lvl1pPr>
              <a:defRPr/>
            </a:lvl1pPr>
          </a:lstStyle>
          <a:p>
            <a:pPr>
              <a:defRPr/>
            </a:pPr>
            <a:endParaRPr lang="nl-NL"/>
          </a:p>
        </p:txBody>
      </p:sp>
      <p:sp>
        <p:nvSpPr>
          <p:cNvPr id="10" name="Tijdelijke aanduiding voor dianummer 6">
            <a:extLst>
              <a:ext uri="{FF2B5EF4-FFF2-40B4-BE49-F238E27FC236}">
                <a16:creationId xmlns:a16="http://schemas.microsoft.com/office/drawing/2014/main" id="{72C19EAE-8D44-4BBF-89F6-CFBFBAD5E127}"/>
              </a:ext>
            </a:extLst>
          </p:cNvPr>
          <p:cNvSpPr>
            <a:spLocks noGrp="1"/>
          </p:cNvSpPr>
          <p:nvPr>
            <p:ph type="sldNum" sz="quarter" idx="17"/>
          </p:nvPr>
        </p:nvSpPr>
        <p:spPr/>
        <p:txBody>
          <a:bodyPr/>
          <a:lstStyle>
            <a:lvl1pPr>
              <a:defRPr/>
            </a:lvl1pPr>
          </a:lstStyle>
          <a:p>
            <a:pPr>
              <a:defRPr/>
            </a:pPr>
            <a:fld id="{9FC19B58-DE61-48FC-9F60-24DDF1D5E6E1}" type="slidenum">
              <a:rPr lang="nl-NL" smtClean="0"/>
              <a:pPr>
                <a:defRPr/>
              </a:pPr>
              <a:t>‹nr.›</a:t>
            </a:fld>
            <a:endParaRPr lang="nl-NL"/>
          </a:p>
        </p:txBody>
      </p:sp>
      <p:sp>
        <p:nvSpPr>
          <p:cNvPr id="5" name="Tijdelijke aanduiding voor tekst 4">
            <a:extLst>
              <a:ext uri="{FF2B5EF4-FFF2-40B4-BE49-F238E27FC236}">
                <a16:creationId xmlns:a16="http://schemas.microsoft.com/office/drawing/2014/main" id="{C06F1F52-0B00-4D40-99D1-29036E53551D}"/>
              </a:ext>
            </a:extLst>
          </p:cNvPr>
          <p:cNvSpPr>
            <a:spLocks noGrp="1"/>
          </p:cNvSpPr>
          <p:nvPr>
            <p:ph type="body" sz="quarter" idx="18"/>
          </p:nvPr>
        </p:nvSpPr>
        <p:spPr>
          <a:xfrm>
            <a:off x="7934325" y="1825625"/>
            <a:ext cx="341947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8671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el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endParaRPr lang="nl-NL" dirty="0"/>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smtClean="0"/>
              <a:pPr>
                <a:defRPr/>
              </a:pPr>
              <a:t>29-8-2024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smtClean="0"/>
              <a:pPr>
                <a:defRPr/>
              </a:pPr>
              <a:t>‹nr.›</a:t>
            </a:fld>
            <a:endParaRPr lang="nl-NL"/>
          </a:p>
        </p:txBody>
      </p:sp>
      <p:sp>
        <p:nvSpPr>
          <p:cNvPr id="4" name="Tijdelijke aanduiding voor tekst 3">
            <a:extLst>
              <a:ext uri="{FF2B5EF4-FFF2-40B4-BE49-F238E27FC236}">
                <a16:creationId xmlns:a16="http://schemas.microsoft.com/office/drawing/2014/main" id="{5676B4AA-EB9B-41C0-AB3B-FED9D7E2C2B3}"/>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6092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722753E-97CF-4250-BE57-EC4A815403C1}"/>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7DEE47BE-2A4C-4C1B-B1BE-24CF64DF70A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Klikken om de tekststijl van het model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4" name="Tijdelijke aanduiding voor datum 3">
            <a:extLst>
              <a:ext uri="{FF2B5EF4-FFF2-40B4-BE49-F238E27FC236}">
                <a16:creationId xmlns:a16="http://schemas.microsoft.com/office/drawing/2014/main" id="{1344319F-AB30-403E-8156-3B9BF094C78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cs typeface="+mn-cs"/>
              </a:defRPr>
            </a:lvl1pPr>
          </a:lstStyle>
          <a:p>
            <a:pPr>
              <a:defRPr/>
            </a:pPr>
            <a:fld id="{6D9BDAFB-9F48-4B09-9DCB-038995744DC3}" type="datetimeFigureOut">
              <a:rPr lang="nl-NL" smtClean="0"/>
              <a:pPr>
                <a:defRPr/>
              </a:pPr>
              <a:t>29-8-2024</a:t>
            </a:fld>
            <a:endParaRPr lang="nl-NL"/>
          </a:p>
        </p:txBody>
      </p:sp>
      <p:sp>
        <p:nvSpPr>
          <p:cNvPr id="5" name="Tijdelijke aanduiding voor voettekst 4">
            <a:extLst>
              <a:ext uri="{FF2B5EF4-FFF2-40B4-BE49-F238E27FC236}">
                <a16:creationId xmlns:a16="http://schemas.microsoft.com/office/drawing/2014/main" id="{6733B44B-C269-41FC-B51E-2B26D94DCB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257CC41B-C4F5-445C-B7A4-8F22A53674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cs typeface="+mn-cs"/>
              </a:defRPr>
            </a:lvl1pPr>
          </a:lstStyle>
          <a:p>
            <a:pPr>
              <a:defRPr/>
            </a:pPr>
            <a:fld id="{32953F3D-FED3-48B5-99C0-A4A4F33BB4DB}" type="slidenum">
              <a:rPr lang="nl-NL" smtClean="0"/>
              <a:pPr>
                <a:defRPr/>
              </a:pPr>
              <a:t>‹nr.›</a:t>
            </a:fld>
            <a:endParaRPr lang="nl-NL"/>
          </a:p>
        </p:txBody>
      </p:sp>
      <p:pic>
        <p:nvPicPr>
          <p:cNvPr id="1031" name="Afbeelding 6">
            <a:extLst>
              <a:ext uri="{FF2B5EF4-FFF2-40B4-BE49-F238E27FC236}">
                <a16:creationId xmlns:a16="http://schemas.microsoft.com/office/drawing/2014/main" id="{A4EB6448-FD42-4BF5-A255-FEC55FAF31AE}"/>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1591926" y="6356352"/>
            <a:ext cx="438151"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47950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698" r:id="rId25"/>
    <p:sldLayoutId id="2147483691" r:id="rId26"/>
    <p:sldLayoutId id="2147483692" r:id="rId27"/>
    <p:sldLayoutId id="2147483714" r:id="rId28"/>
    <p:sldLayoutId id="2147483693" r:id="rId29"/>
    <p:sldLayoutId id="2147483694" r:id="rId30"/>
    <p:sldLayoutId id="2147483699" r:id="rId31"/>
    <p:sldLayoutId id="2147483702" r:id="rId32"/>
    <p:sldLayoutId id="2147483712" r:id="rId33"/>
    <p:sldLayoutId id="2147483703" r:id="rId34"/>
    <p:sldLayoutId id="2147483701" r:id="rId35"/>
    <p:sldLayoutId id="2147483704" r:id="rId36"/>
    <p:sldLayoutId id="2147483713" r:id="rId37"/>
    <p:sldLayoutId id="2147483705" r:id="rId38"/>
    <p:sldLayoutId id="2147483700" r:id="rId39"/>
    <p:sldLayoutId id="2147483706" r:id="rId40"/>
    <p:sldLayoutId id="2147483707" r:id="rId41"/>
    <p:sldLayoutId id="2147483708" r:id="rId42"/>
    <p:sldLayoutId id="2147483709" r:id="rId43"/>
    <p:sldLayoutId id="2147483710" r:id="rId44"/>
  </p:sldLayoutIdLst>
  <p:txStyles>
    <p:title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hyperlink" Target="https://www.113.nl/heb-je-nu-hulp-nodig/online-therapie-en-coachin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960ED-AD66-826A-4E0D-E6A238DBE44D}"/>
              </a:ext>
            </a:extLst>
          </p:cNvPr>
          <p:cNvSpPr>
            <a:spLocks noGrp="1"/>
          </p:cNvSpPr>
          <p:nvPr>
            <p:ph type="ctrTitle"/>
          </p:nvPr>
        </p:nvSpPr>
        <p:spPr>
          <a:xfrm>
            <a:off x="819234" y="2280829"/>
            <a:ext cx="4891783" cy="1561161"/>
          </a:xfrm>
        </p:spPr>
        <p:txBody>
          <a:bodyPr vert="horz" wrap="square" lIns="91440" tIns="45720" rIns="91440" bIns="45720" numCol="1" anchor="b" anchorCtr="0" compatLnSpc="1">
            <a:prstTxWarp prst="textNoShape">
              <a:avLst/>
            </a:prstTxWarp>
            <a:normAutofit fontScale="90000"/>
          </a:bodyPr>
          <a:lstStyle/>
          <a:p>
            <a:br>
              <a:rPr lang="nl-NL" b="1" kern="1200" dirty="0"/>
            </a:br>
            <a:br>
              <a:rPr lang="nl-NL" b="1" kern="1200" dirty="0"/>
            </a:br>
            <a:br>
              <a:rPr lang="nl-NL" b="1" kern="1200" dirty="0"/>
            </a:br>
            <a:br>
              <a:rPr lang="nl-NL" b="1" kern="1200" dirty="0"/>
            </a:br>
            <a:br>
              <a:rPr lang="nl-NL" b="1" kern="1200" dirty="0"/>
            </a:br>
            <a:r>
              <a:rPr lang="nl-NL" b="1" kern="1200" dirty="0"/>
              <a:t>Welkom!</a:t>
            </a:r>
            <a:br>
              <a:rPr lang="nl-NL" b="1" kern="1200" dirty="0"/>
            </a:br>
            <a:br>
              <a:rPr lang="nl-NL" b="1" kern="1200" dirty="0"/>
            </a:br>
            <a:br>
              <a:rPr lang="nl-NL" b="1" kern="1200" dirty="0"/>
            </a:br>
            <a:endParaRPr lang="nl-NL" b="1" kern="1200" dirty="0"/>
          </a:p>
        </p:txBody>
      </p:sp>
      <p:sp>
        <p:nvSpPr>
          <p:cNvPr id="4" name="Ondertitel 3">
            <a:extLst>
              <a:ext uri="{FF2B5EF4-FFF2-40B4-BE49-F238E27FC236}">
                <a16:creationId xmlns:a16="http://schemas.microsoft.com/office/drawing/2014/main" id="{3ADCE069-0658-369F-B587-55040E42ADCD}"/>
              </a:ext>
            </a:extLst>
          </p:cNvPr>
          <p:cNvSpPr>
            <a:spLocks noGrp="1"/>
          </p:cNvSpPr>
          <p:nvPr>
            <p:ph type="subTitle" idx="1"/>
          </p:nvPr>
        </p:nvSpPr>
        <p:spPr>
          <a:xfrm>
            <a:off x="777497" y="3320111"/>
            <a:ext cx="4414435" cy="1655762"/>
          </a:xfrm>
        </p:spPr>
        <p:txBody>
          <a:bodyPr vert="horz" wrap="square" lIns="91440" tIns="45720" rIns="91440" bIns="45720" numCol="1" anchor="t" anchorCtr="0" compatLnSpc="1">
            <a:prstTxWarp prst="textNoShape">
              <a:avLst/>
            </a:prstTxWarp>
            <a:normAutofit/>
          </a:bodyPr>
          <a:lstStyle/>
          <a:p>
            <a:r>
              <a:rPr lang="nl-NL" kern="1200" dirty="0"/>
              <a:t>Achter de schermen bij de afdeling hulpverlening van 113 Zelfmoordpreventie</a:t>
            </a:r>
          </a:p>
        </p:txBody>
      </p:sp>
      <p:pic>
        <p:nvPicPr>
          <p:cNvPr id="10" name="Tijdelijke aanduiding voor afbeelding 9">
            <a:extLst>
              <a:ext uri="{FF2B5EF4-FFF2-40B4-BE49-F238E27FC236}">
                <a16:creationId xmlns:a16="http://schemas.microsoft.com/office/drawing/2014/main" id="{4AB4DB95-E209-D8C1-C610-DE9D3D2402D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015" r="21515"/>
          <a:stretch/>
        </p:blipFill>
        <p:spPr>
          <a:xfrm>
            <a:off x="6188365" y="657227"/>
            <a:ext cx="5403561" cy="5509271"/>
          </a:xfrm>
          <a:noFill/>
        </p:spPr>
      </p:pic>
      <p:sp>
        <p:nvSpPr>
          <p:cNvPr id="15" name="Text Placeholder 4">
            <a:extLst>
              <a:ext uri="{FF2B5EF4-FFF2-40B4-BE49-F238E27FC236}">
                <a16:creationId xmlns:a16="http://schemas.microsoft.com/office/drawing/2014/main" id="{0A0056D6-EFBA-6F6D-6BE8-A0DC7E786441}"/>
              </a:ext>
            </a:extLst>
          </p:cNvPr>
          <p:cNvSpPr>
            <a:spLocks noGrp="1"/>
          </p:cNvSpPr>
          <p:nvPr>
            <p:ph type="body" sz="quarter" idx="15"/>
          </p:nvPr>
        </p:nvSpPr>
        <p:spPr>
          <a:xfrm>
            <a:off x="769943" y="657225"/>
            <a:ext cx="4899337" cy="458788"/>
          </a:xfrm>
        </p:spPr>
        <p:txBody>
          <a:bodyPr/>
          <a:lstStyle/>
          <a:p>
            <a:r>
              <a:rPr lang="en-US" dirty="0" err="1"/>
              <a:t>Vrijdag</a:t>
            </a:r>
            <a:r>
              <a:rPr lang="en-US" dirty="0"/>
              <a:t> 13 September 2024</a:t>
            </a:r>
          </a:p>
        </p:txBody>
      </p:sp>
    </p:spTree>
    <p:extLst>
      <p:ext uri="{BB962C8B-B14F-4D97-AF65-F5344CB8AC3E}">
        <p14:creationId xmlns:p14="http://schemas.microsoft.com/office/powerpoint/2010/main" val="113700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2DE13DA-7D1A-4AB7-9066-EB2099F90BBB}"/>
              </a:ext>
            </a:extLst>
          </p:cNvPr>
          <p:cNvSpPr>
            <a:spLocks noGrp="1"/>
          </p:cNvSpPr>
          <p:nvPr>
            <p:ph sz="half" idx="1"/>
          </p:nvPr>
        </p:nvSpPr>
        <p:spPr/>
        <p:txBody>
          <a:bodyPr/>
          <a:lstStyle/>
          <a:p>
            <a:pPr marL="0" indent="0">
              <a:buNone/>
            </a:pPr>
            <a:r>
              <a:rPr lang="nl-NL" kern="100" dirty="0">
                <a:latin typeface="+mj-lt"/>
                <a:ea typeface="Calibri" panose="020F0502020204030204" pitchFamily="34" charset="0"/>
                <a:cs typeface="Times New Roman" panose="02020603050405020304" pitchFamily="18" charset="0"/>
              </a:rPr>
              <a:t>Doel:</a:t>
            </a:r>
          </a:p>
          <a:p>
            <a:pPr marL="0" indent="0">
              <a:buNone/>
            </a:pPr>
            <a:r>
              <a:rPr lang="nl-NL" kern="100" dirty="0">
                <a:latin typeface="+mj-lt"/>
                <a:ea typeface="Calibri" panose="020F0502020204030204" pitchFamily="34" charset="0"/>
                <a:cs typeface="Times New Roman" panose="02020603050405020304" pitchFamily="18" charset="0"/>
              </a:rPr>
              <a:t>Het algemene doel bij de therapie is </a:t>
            </a:r>
            <a:r>
              <a:rPr lang="nl-NL" i="1" kern="100" dirty="0">
                <a:latin typeface="+mj-lt"/>
                <a:ea typeface="Calibri" panose="020F0502020204030204" pitchFamily="34" charset="0"/>
                <a:cs typeface="Times New Roman" panose="02020603050405020304" pitchFamily="18" charset="0"/>
              </a:rPr>
              <a:t>jezelf veilig kunnen houden en grip krijgen op de zelfmoordgedachten</a:t>
            </a:r>
            <a:r>
              <a:rPr lang="nl-NL" kern="100" dirty="0">
                <a:latin typeface="+mj-lt"/>
                <a:ea typeface="Calibri" panose="020F0502020204030204" pitchFamily="34" charset="0"/>
                <a:cs typeface="Times New Roman" panose="02020603050405020304" pitchFamily="18" charset="0"/>
              </a:rPr>
              <a:t>. </a:t>
            </a:r>
          </a:p>
          <a:p>
            <a:pPr marL="0" indent="0">
              <a:buNone/>
            </a:pPr>
            <a:r>
              <a:rPr lang="nl-NL" kern="100" dirty="0">
                <a:latin typeface="+mj-lt"/>
                <a:ea typeface="Calibri" panose="020F0502020204030204" pitchFamily="34" charset="0"/>
                <a:cs typeface="Times New Roman" panose="02020603050405020304" pitchFamily="18" charset="0"/>
              </a:rPr>
              <a:t>Hoe dat te bereiken is een persoonlijk proces, waar je persoonlijke doelen voor opstelt met je psycholoog. Op maat wordt er een behandelplan opgesteld waar jullie samen doorheen gaan. </a:t>
            </a:r>
          </a:p>
          <a:p>
            <a:pPr marL="457200" indent="-457200">
              <a:buAutoNum type="arabicPeriod"/>
            </a:pPr>
            <a:endParaRPr lang="nl-NL" dirty="0"/>
          </a:p>
          <a:p>
            <a:pPr marL="457200" indent="-457200">
              <a:buAutoNum type="arabicPeriod"/>
            </a:pPr>
            <a:endParaRPr lang="nl-NL" dirty="0"/>
          </a:p>
        </p:txBody>
      </p:sp>
      <p:sp>
        <p:nvSpPr>
          <p:cNvPr id="3" name="Titel 2">
            <a:extLst>
              <a:ext uri="{FF2B5EF4-FFF2-40B4-BE49-F238E27FC236}">
                <a16:creationId xmlns:a16="http://schemas.microsoft.com/office/drawing/2014/main" id="{22F254CB-427E-4D91-EBB3-6B0CC78166B3}"/>
              </a:ext>
            </a:extLst>
          </p:cNvPr>
          <p:cNvSpPr>
            <a:spLocks noGrp="1"/>
          </p:cNvSpPr>
          <p:nvPr>
            <p:ph type="title"/>
          </p:nvPr>
        </p:nvSpPr>
        <p:spPr/>
        <p:txBody>
          <a:bodyPr/>
          <a:lstStyle/>
          <a:p>
            <a:r>
              <a:rPr lang="nl-NL" dirty="0"/>
              <a:t>Doel en opbouw therapietraject </a:t>
            </a:r>
          </a:p>
        </p:txBody>
      </p:sp>
      <p:sp>
        <p:nvSpPr>
          <p:cNvPr id="4" name="Tijdelijke aanduiding voor tekst 3">
            <a:extLst>
              <a:ext uri="{FF2B5EF4-FFF2-40B4-BE49-F238E27FC236}">
                <a16:creationId xmlns:a16="http://schemas.microsoft.com/office/drawing/2014/main" id="{CEE0A660-9E6C-C97A-F5C9-E97D9F2FED13}"/>
              </a:ext>
            </a:extLst>
          </p:cNvPr>
          <p:cNvSpPr>
            <a:spLocks noGrp="1"/>
          </p:cNvSpPr>
          <p:nvPr>
            <p:ph type="body" sz="quarter" idx="14"/>
          </p:nvPr>
        </p:nvSpPr>
        <p:spPr/>
        <p:txBody>
          <a:bodyPr>
            <a:normAutofit/>
          </a:bodyPr>
          <a:lstStyle/>
          <a:p>
            <a:r>
              <a:rPr lang="nl-NL" sz="2800" dirty="0"/>
              <a:t>Opbouw:</a:t>
            </a:r>
          </a:p>
        </p:txBody>
      </p:sp>
      <p:sp>
        <p:nvSpPr>
          <p:cNvPr id="5" name="Tijdelijke aanduiding voor tekst 4">
            <a:extLst>
              <a:ext uri="{FF2B5EF4-FFF2-40B4-BE49-F238E27FC236}">
                <a16:creationId xmlns:a16="http://schemas.microsoft.com/office/drawing/2014/main" id="{70E77C50-7785-06F8-7C8C-0127F50B8EEA}"/>
              </a:ext>
            </a:extLst>
          </p:cNvPr>
          <p:cNvSpPr>
            <a:spLocks noGrp="1"/>
          </p:cNvSpPr>
          <p:nvPr>
            <p:ph type="body" sz="quarter" idx="18"/>
          </p:nvPr>
        </p:nvSpPr>
        <p:spPr>
          <a:xfrm>
            <a:off x="7843972" y="1901510"/>
            <a:ext cx="3600178" cy="5208722"/>
          </a:xfrm>
        </p:spPr>
        <p:txBody>
          <a:bodyPr/>
          <a:lstStyle/>
          <a:p>
            <a:pPr marL="457200" indent="-457200">
              <a:buAutoNum type="arabicPeriod"/>
            </a:pPr>
            <a:r>
              <a:rPr lang="nl-NL" dirty="0"/>
              <a:t>Intakegesprek (max. 1.5 uur)</a:t>
            </a:r>
          </a:p>
          <a:p>
            <a:pPr marL="457200" indent="-457200">
              <a:buAutoNum type="arabicPeriod"/>
            </a:pPr>
            <a:r>
              <a:rPr lang="nl-NL" dirty="0"/>
              <a:t>Veiligheidsplan</a:t>
            </a:r>
          </a:p>
          <a:p>
            <a:pPr marL="457200" indent="-457200">
              <a:buAutoNum type="arabicPeriod"/>
            </a:pPr>
            <a:r>
              <a:rPr lang="nl-NL" dirty="0"/>
              <a:t>Behandelplan</a:t>
            </a:r>
          </a:p>
          <a:p>
            <a:pPr marL="457200" indent="-457200">
              <a:buAutoNum type="arabicPeriod"/>
            </a:pPr>
            <a:r>
              <a:rPr lang="nl-NL" dirty="0"/>
              <a:t>Behandelplan sessies</a:t>
            </a:r>
          </a:p>
          <a:p>
            <a:pPr marL="457200" indent="-457200">
              <a:buAutoNum type="arabicPeriod"/>
            </a:pPr>
            <a:r>
              <a:rPr lang="nl-NL" dirty="0"/>
              <a:t>Terugvalpreventie </a:t>
            </a:r>
          </a:p>
          <a:p>
            <a:pPr marL="457200" indent="-457200">
              <a:buAutoNum type="arabicPeriod"/>
            </a:pPr>
            <a:r>
              <a:rPr lang="nl-NL" dirty="0"/>
              <a:t>Eventueel: zorgtoeleiding </a:t>
            </a:r>
          </a:p>
          <a:p>
            <a:pPr>
              <a:lnSpc>
                <a:spcPct val="107000"/>
              </a:lnSpc>
              <a:spcAft>
                <a:spcPts val="800"/>
              </a:spcAft>
            </a:pPr>
            <a:endParaRPr lang="nl-NL"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77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BCBC5-97DC-4C72-E96A-C0A4F59DB7E6}"/>
              </a:ext>
            </a:extLst>
          </p:cNvPr>
          <p:cNvSpPr>
            <a:spLocks noGrp="1"/>
          </p:cNvSpPr>
          <p:nvPr>
            <p:ph type="title"/>
          </p:nvPr>
        </p:nvSpPr>
        <p:spPr/>
        <p:txBody>
          <a:bodyPr/>
          <a:lstStyle/>
          <a:p>
            <a:r>
              <a:rPr lang="nl-NL" dirty="0"/>
              <a:t>Aanmelden online therapie en coaching</a:t>
            </a:r>
          </a:p>
        </p:txBody>
      </p:sp>
      <p:sp>
        <p:nvSpPr>
          <p:cNvPr id="3" name="Tijdelijke aanduiding voor tekst 2">
            <a:extLst>
              <a:ext uri="{FF2B5EF4-FFF2-40B4-BE49-F238E27FC236}">
                <a16:creationId xmlns:a16="http://schemas.microsoft.com/office/drawing/2014/main" id="{F56356A2-2063-DFE3-6320-4814FD80347A}"/>
              </a:ext>
            </a:extLst>
          </p:cNvPr>
          <p:cNvSpPr>
            <a:spLocks noGrp="1"/>
          </p:cNvSpPr>
          <p:nvPr>
            <p:ph type="body" sz="quarter" idx="20"/>
          </p:nvPr>
        </p:nvSpPr>
        <p:spPr/>
        <p:txBody>
          <a:bodyPr/>
          <a:lstStyle/>
          <a:p>
            <a:r>
              <a:rPr lang="nl-NL" dirty="0"/>
              <a:t>Meld je aan via de website van 113</a:t>
            </a:r>
          </a:p>
          <a:p>
            <a:endParaRPr lang="nl-NL" dirty="0"/>
          </a:p>
          <a:p>
            <a:pPr marL="0" indent="0">
              <a:buNone/>
            </a:pPr>
            <a:r>
              <a:rPr lang="nl-NL" dirty="0">
                <a:hlinkClick r:id="rId3"/>
              </a:rPr>
              <a:t>Online therapie en coaching | 113 Zelfmoordpreventie</a:t>
            </a:r>
            <a:endParaRPr lang="nl-NL" dirty="0"/>
          </a:p>
          <a:p>
            <a:pPr marL="0" indent="0">
              <a:buNone/>
            </a:pPr>
            <a:endParaRPr lang="nl-NL" dirty="0"/>
          </a:p>
          <a:p>
            <a:pPr marL="0" indent="0">
              <a:buNone/>
            </a:pPr>
            <a:r>
              <a:rPr lang="nl-NL" dirty="0"/>
              <a:t>Hier kun je (anoniem) een account maken voor ons systeem en binnen 5 dagen een intake inplannen. Je bent dus snel aan de beurt! </a:t>
            </a:r>
          </a:p>
        </p:txBody>
      </p:sp>
    </p:spTree>
    <p:extLst>
      <p:ext uri="{BB962C8B-B14F-4D97-AF65-F5344CB8AC3E}">
        <p14:creationId xmlns:p14="http://schemas.microsoft.com/office/powerpoint/2010/main" val="374461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A82E6-370E-EBC2-D706-042B5E5D5C95}"/>
              </a:ext>
            </a:extLst>
          </p:cNvPr>
          <p:cNvSpPr>
            <a:spLocks noGrp="1"/>
          </p:cNvSpPr>
          <p:nvPr>
            <p:ph type="title"/>
          </p:nvPr>
        </p:nvSpPr>
        <p:spPr>
          <a:xfrm>
            <a:off x="838200" y="365127"/>
            <a:ext cx="10515600" cy="1325563"/>
          </a:xfrm>
        </p:spPr>
        <p:txBody>
          <a:bodyPr wrap="square" anchor="ctr">
            <a:normAutofit/>
          </a:bodyPr>
          <a:lstStyle/>
          <a:p>
            <a:r>
              <a:rPr lang="nl-NL" dirty="0"/>
              <a:t>Vrijwilliger aan het woord </a:t>
            </a:r>
          </a:p>
        </p:txBody>
      </p:sp>
      <p:pic>
        <p:nvPicPr>
          <p:cNvPr id="5" name="Afbeelding 4" descr="Afbeelding met kleding, persoon, Menselijk gezicht, glimlach&#10;&#10;Automatisch gegenereerde beschrijving">
            <a:extLst>
              <a:ext uri="{FF2B5EF4-FFF2-40B4-BE49-F238E27FC236}">
                <a16:creationId xmlns:a16="http://schemas.microsoft.com/office/drawing/2014/main" id="{809FFBD3-67A1-8819-CE60-760DFA89679C}"/>
              </a:ext>
            </a:extLst>
          </p:cNvPr>
          <p:cNvPicPr>
            <a:picLocks noChangeAspect="1"/>
          </p:cNvPicPr>
          <p:nvPr/>
        </p:nvPicPr>
        <p:blipFill>
          <a:blip r:embed="rId3">
            <a:extLst>
              <a:ext uri="{28A0092B-C50C-407E-A947-70E740481C1C}">
                <a14:useLocalDpi xmlns:a14="http://schemas.microsoft.com/office/drawing/2010/main" val="0"/>
              </a:ext>
            </a:extLst>
          </a:blip>
          <a:srcRect b="38008"/>
          <a:stretch/>
        </p:blipFill>
        <p:spPr>
          <a:xfrm>
            <a:off x="838200" y="1825625"/>
            <a:ext cx="10515600" cy="4351338"/>
          </a:xfrm>
          <a:prstGeom prst="rect">
            <a:avLst/>
          </a:prstGeom>
          <a:noFill/>
        </p:spPr>
      </p:pic>
    </p:spTree>
    <p:extLst>
      <p:ext uri="{BB962C8B-B14F-4D97-AF65-F5344CB8AC3E}">
        <p14:creationId xmlns:p14="http://schemas.microsoft.com/office/powerpoint/2010/main" val="260071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95C88-0413-2FBC-7DC8-0D53107E69B9}"/>
              </a:ext>
            </a:extLst>
          </p:cNvPr>
          <p:cNvSpPr>
            <a:spLocks noGrp="1"/>
          </p:cNvSpPr>
          <p:nvPr>
            <p:ph type="title"/>
          </p:nvPr>
        </p:nvSpPr>
        <p:spPr/>
        <p:txBody>
          <a:bodyPr/>
          <a:lstStyle/>
          <a:p>
            <a:r>
              <a:rPr lang="nl-NL" dirty="0"/>
              <a:t>Q&amp;A – vragen van de deelnemers</a:t>
            </a:r>
          </a:p>
        </p:txBody>
      </p:sp>
      <p:sp>
        <p:nvSpPr>
          <p:cNvPr id="3" name="Tijdelijke aanduiding voor tekst 2">
            <a:extLst>
              <a:ext uri="{FF2B5EF4-FFF2-40B4-BE49-F238E27FC236}">
                <a16:creationId xmlns:a16="http://schemas.microsoft.com/office/drawing/2014/main" id="{95672B4A-B6E4-D8BD-EB36-870EAB904C84}"/>
              </a:ext>
            </a:extLst>
          </p:cNvPr>
          <p:cNvSpPr>
            <a:spLocks noGrp="1"/>
          </p:cNvSpPr>
          <p:nvPr>
            <p:ph type="body" sz="quarter" idx="20"/>
          </p:nvPr>
        </p:nvSpPr>
        <p:spPr/>
        <p:txBody>
          <a:bodyPr/>
          <a:lstStyle/>
          <a:p>
            <a:endParaRPr lang="nl-NL"/>
          </a:p>
        </p:txBody>
      </p:sp>
      <p:pic>
        <p:nvPicPr>
          <p:cNvPr id="5" name="Afbeelding 4" descr="Afbeelding met kleding, persoon, Menselijk gezicht, meubels&#10;&#10;Automatisch gegenereerde beschrijving">
            <a:extLst>
              <a:ext uri="{FF2B5EF4-FFF2-40B4-BE49-F238E27FC236}">
                <a16:creationId xmlns:a16="http://schemas.microsoft.com/office/drawing/2014/main" id="{7EB52C62-AC66-1489-64CE-779FB272D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561" y="1756862"/>
            <a:ext cx="6382450" cy="4255499"/>
          </a:xfrm>
          <a:prstGeom prst="rect">
            <a:avLst/>
          </a:prstGeom>
        </p:spPr>
      </p:pic>
    </p:spTree>
    <p:extLst>
      <p:ext uri="{BB962C8B-B14F-4D97-AF65-F5344CB8AC3E}">
        <p14:creationId xmlns:p14="http://schemas.microsoft.com/office/powerpoint/2010/main" val="402709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A204818-809C-997A-77D8-5DE4993880C5}"/>
              </a:ext>
            </a:extLst>
          </p:cNvPr>
          <p:cNvSpPr>
            <a:spLocks noGrp="1"/>
          </p:cNvSpPr>
          <p:nvPr>
            <p:ph type="title"/>
          </p:nvPr>
        </p:nvSpPr>
        <p:spPr>
          <a:xfrm>
            <a:off x="1269820" y="822233"/>
            <a:ext cx="7821929" cy="671288"/>
          </a:xfrm>
        </p:spPr>
        <p:txBody>
          <a:bodyPr>
            <a:normAutofit/>
          </a:bodyPr>
          <a:lstStyle/>
          <a:p>
            <a:r>
              <a:rPr lang="nl-NL" dirty="0">
                <a:ea typeface="Verdana"/>
                <a:cs typeface="Tahoma"/>
              </a:rPr>
              <a:t>Bedankt voor jullie aandacht!</a:t>
            </a:r>
          </a:p>
        </p:txBody>
      </p:sp>
      <p:pic>
        <p:nvPicPr>
          <p:cNvPr id="4" name="Afbeelding 3">
            <a:extLst>
              <a:ext uri="{FF2B5EF4-FFF2-40B4-BE49-F238E27FC236}">
                <a16:creationId xmlns:a16="http://schemas.microsoft.com/office/drawing/2014/main" id="{F56FA112-9F0D-8253-BCA5-E49F5C762058}"/>
              </a:ext>
            </a:extLst>
          </p:cNvPr>
          <p:cNvPicPr>
            <a:picLocks noChangeAspect="1"/>
          </p:cNvPicPr>
          <p:nvPr/>
        </p:nvPicPr>
        <p:blipFill>
          <a:blip r:embed="rId3"/>
          <a:stretch>
            <a:fillRect/>
          </a:stretch>
        </p:blipFill>
        <p:spPr>
          <a:xfrm>
            <a:off x="1376434" y="2622369"/>
            <a:ext cx="9439131" cy="1613262"/>
          </a:xfrm>
          <a:prstGeom prst="rect">
            <a:avLst/>
          </a:prstGeom>
        </p:spPr>
      </p:pic>
    </p:spTree>
    <p:extLst>
      <p:ext uri="{BB962C8B-B14F-4D97-AF65-F5344CB8AC3E}">
        <p14:creationId xmlns:p14="http://schemas.microsoft.com/office/powerpoint/2010/main" val="7472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2E1C524-2CA5-F063-2A6C-F484D0D66C2B}"/>
              </a:ext>
            </a:extLst>
          </p:cNvPr>
          <p:cNvSpPr>
            <a:spLocks noGrp="1"/>
          </p:cNvSpPr>
          <p:nvPr>
            <p:ph type="title"/>
          </p:nvPr>
        </p:nvSpPr>
        <p:spPr>
          <a:xfrm>
            <a:off x="838200" y="365127"/>
            <a:ext cx="10515600" cy="1325563"/>
          </a:xfrm>
        </p:spPr>
        <p:txBody>
          <a:bodyPr wrap="square" anchor="ctr">
            <a:normAutofit/>
          </a:bodyPr>
          <a:lstStyle/>
          <a:p>
            <a:r>
              <a:rPr lang="en-US" dirty="0" err="1"/>
              <a:t>Introductie</a:t>
            </a:r>
            <a:endParaRPr lang="en-US" dirty="0"/>
          </a:p>
        </p:txBody>
      </p:sp>
      <p:graphicFrame>
        <p:nvGraphicFramePr>
          <p:cNvPr id="15" name="Text Placeholder 3">
            <a:extLst>
              <a:ext uri="{FF2B5EF4-FFF2-40B4-BE49-F238E27FC236}">
                <a16:creationId xmlns:a16="http://schemas.microsoft.com/office/drawing/2014/main" id="{2D4D9D90-F735-87C9-9E16-2F32F7884D8B}"/>
              </a:ext>
            </a:extLst>
          </p:cNvPr>
          <p:cNvGraphicFramePr/>
          <p:nvPr>
            <p:extLst>
              <p:ext uri="{D42A27DB-BD31-4B8C-83A1-F6EECF244321}">
                <p14:modId xmlns:p14="http://schemas.microsoft.com/office/powerpoint/2010/main" val="30411867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16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rmopname, diagram, Perceel&#10;&#10;Automatisch gegenereerde beschrijving">
            <a:extLst>
              <a:ext uri="{FF2B5EF4-FFF2-40B4-BE49-F238E27FC236}">
                <a16:creationId xmlns:a16="http://schemas.microsoft.com/office/drawing/2014/main" id="{8D175205-E2AB-91FB-B413-BAD654873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5" y="846534"/>
            <a:ext cx="6886576" cy="5164931"/>
          </a:xfrm>
          <a:prstGeom prst="rect">
            <a:avLst/>
          </a:prstGeom>
        </p:spPr>
      </p:pic>
      <p:sp>
        <p:nvSpPr>
          <p:cNvPr id="4" name="Tekstvak 3">
            <a:extLst>
              <a:ext uri="{FF2B5EF4-FFF2-40B4-BE49-F238E27FC236}">
                <a16:creationId xmlns:a16="http://schemas.microsoft.com/office/drawing/2014/main" id="{2C417ADF-DB0A-024A-379B-69297219B051}"/>
              </a:ext>
            </a:extLst>
          </p:cNvPr>
          <p:cNvSpPr txBox="1"/>
          <p:nvPr/>
        </p:nvSpPr>
        <p:spPr>
          <a:xfrm>
            <a:off x="8133313" y="5359091"/>
            <a:ext cx="3060009"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schemeClr val="bg1"/>
                </a:solidFill>
                <a:effectLst/>
                <a:uLnTx/>
                <a:uFillTx/>
                <a:latin typeface="Arial"/>
                <a:cs typeface="Helvetica"/>
              </a:rPr>
              <a:t>(Bronnen: CBS &amp; </a:t>
            </a:r>
            <a:r>
              <a:rPr lang="nl-NL" sz="1600" dirty="0">
                <a:solidFill>
                  <a:schemeClr val="bg1"/>
                </a:solidFill>
                <a:latin typeface="Arial"/>
                <a:cs typeface="Helvetica"/>
              </a:rPr>
              <a:t>CANS</a:t>
            </a:r>
            <a:r>
              <a:rPr kumimoji="0" lang="nl-NL" sz="1600" i="0" u="none" strike="noStrike" kern="1200" cap="none" spc="0" normalizeH="0" baseline="0" noProof="0" dirty="0">
                <a:ln>
                  <a:noFill/>
                </a:ln>
                <a:solidFill>
                  <a:schemeClr val="bg1"/>
                </a:solidFill>
                <a:effectLst/>
                <a:uLnTx/>
                <a:uFillTx/>
                <a:latin typeface="Arial"/>
                <a:cs typeface="Helvetica"/>
              </a:rPr>
              <a:t>)</a:t>
            </a:r>
            <a:endParaRPr lang="nl-NL" sz="1600" i="0" u="none" strike="noStrike" kern="1200" cap="none" spc="0" normalizeH="0" baseline="0" noProof="0" dirty="0">
              <a:ln>
                <a:noFill/>
              </a:ln>
              <a:solidFill>
                <a:schemeClr val="bg1"/>
              </a:solidFill>
              <a:effectLst/>
              <a:uLnTx/>
              <a:uFillTx/>
              <a:latin typeface="Arial"/>
              <a:cs typeface="Helvetica"/>
            </a:endParaRPr>
          </a:p>
        </p:txBody>
      </p:sp>
      <p:sp>
        <p:nvSpPr>
          <p:cNvPr id="5" name="Tijdelijke aanduiding voor tekst 4">
            <a:extLst>
              <a:ext uri="{FF2B5EF4-FFF2-40B4-BE49-F238E27FC236}">
                <a16:creationId xmlns:a16="http://schemas.microsoft.com/office/drawing/2014/main" id="{C693CF61-E96B-E629-ADBD-ADD4D528D46E}"/>
              </a:ext>
            </a:extLst>
          </p:cNvPr>
          <p:cNvSpPr>
            <a:spLocks noGrp="1"/>
          </p:cNvSpPr>
          <p:nvPr>
            <p:ph type="body" sz="quarter" idx="14"/>
          </p:nvPr>
        </p:nvSpPr>
        <p:spPr>
          <a:xfrm>
            <a:off x="7904193" y="2236787"/>
            <a:ext cx="3515764" cy="1668463"/>
          </a:xfrm>
        </p:spPr>
        <p:txBody>
          <a:bodyPr>
            <a:normAutofit fontScale="85000" lnSpcReduction="10000"/>
          </a:bodyPr>
          <a:lstStyle/>
          <a:p>
            <a:r>
              <a:rPr lang="nl-NL" sz="11500" dirty="0">
                <a:solidFill>
                  <a:schemeClr val="accent5"/>
                </a:solidFill>
              </a:rPr>
              <a:t>1.885</a:t>
            </a:r>
          </a:p>
        </p:txBody>
      </p:sp>
      <p:sp>
        <p:nvSpPr>
          <p:cNvPr id="6" name="Tijdelijke aanduiding voor tekst 5">
            <a:extLst>
              <a:ext uri="{FF2B5EF4-FFF2-40B4-BE49-F238E27FC236}">
                <a16:creationId xmlns:a16="http://schemas.microsoft.com/office/drawing/2014/main" id="{76A9F316-7814-942C-A53A-39612931E825}"/>
              </a:ext>
            </a:extLst>
          </p:cNvPr>
          <p:cNvSpPr>
            <a:spLocks noGrp="1"/>
          </p:cNvSpPr>
          <p:nvPr>
            <p:ph type="body" sz="quarter" idx="18"/>
          </p:nvPr>
        </p:nvSpPr>
        <p:spPr>
          <a:xfrm>
            <a:off x="8085688" y="3686174"/>
            <a:ext cx="3152775" cy="466726"/>
          </a:xfrm>
        </p:spPr>
        <p:txBody>
          <a:bodyPr/>
          <a:lstStyle/>
          <a:p>
            <a:pPr marL="0" indent="0" algn="ctr">
              <a:buNone/>
            </a:pPr>
            <a:r>
              <a:rPr lang="nl-NL" dirty="0"/>
              <a:t>Zelfdodingen in 2023</a:t>
            </a:r>
          </a:p>
        </p:txBody>
      </p:sp>
    </p:spTree>
    <p:extLst>
      <p:ext uri="{BB962C8B-B14F-4D97-AF65-F5344CB8AC3E}">
        <p14:creationId xmlns:p14="http://schemas.microsoft.com/office/powerpoint/2010/main" val="172431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50325CC8-5900-E109-C13A-1A0F00805B8B}"/>
              </a:ext>
            </a:extLst>
          </p:cNvPr>
          <p:cNvPicPr>
            <a:picLocks noChangeAspect="1"/>
          </p:cNvPicPr>
          <p:nvPr/>
        </p:nvPicPr>
        <p:blipFill rotWithShape="1">
          <a:blip r:embed="rId3"/>
          <a:srcRect b="2801"/>
          <a:stretch/>
        </p:blipFill>
        <p:spPr>
          <a:xfrm>
            <a:off x="6096000" y="512277"/>
            <a:ext cx="6068272" cy="5833446"/>
          </a:xfrm>
          <a:prstGeom prst="rect">
            <a:avLst/>
          </a:prstGeom>
        </p:spPr>
      </p:pic>
      <p:sp>
        <p:nvSpPr>
          <p:cNvPr id="3" name="Tekstvak 2">
            <a:extLst>
              <a:ext uri="{FF2B5EF4-FFF2-40B4-BE49-F238E27FC236}">
                <a16:creationId xmlns:a16="http://schemas.microsoft.com/office/drawing/2014/main" id="{CDE8488A-4BD6-1C62-4579-30E0EEE00462}"/>
              </a:ext>
            </a:extLst>
          </p:cNvPr>
          <p:cNvSpPr txBox="1"/>
          <p:nvPr/>
        </p:nvSpPr>
        <p:spPr>
          <a:xfrm>
            <a:off x="262760" y="1667792"/>
            <a:ext cx="6096000" cy="3216265"/>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nl-NL" sz="11500" b="1" kern="0" dirty="0">
                <a:solidFill>
                  <a:schemeClr val="accent1"/>
                </a:solidFill>
                <a:latin typeface="+mn-lt"/>
                <a:ea typeface="+mn-ea"/>
                <a:cs typeface="+mn-cs"/>
              </a:rPr>
              <a:t>50</a:t>
            </a:r>
            <a:r>
              <a:rPr kumimoji="0" lang="nl-NL" sz="11500" b="1" i="0" u="none" strike="noStrike" kern="0" cap="none" spc="0" normalizeH="0" baseline="0" noProof="0" dirty="0">
                <a:ln>
                  <a:noFill/>
                </a:ln>
                <a:solidFill>
                  <a:schemeClr val="accent1"/>
                </a:solidFill>
                <a:effectLst/>
                <a:uLnTx/>
                <a:uFillTx/>
                <a:latin typeface="+mn-lt"/>
                <a:ea typeface="+mn-ea"/>
                <a:cs typeface="+mn-cs"/>
              </a:rPr>
              <a:t>0</a:t>
            </a:r>
            <a:r>
              <a:rPr kumimoji="0" lang="nl-NL" sz="8000" b="1" i="0" u="none" strike="noStrike" kern="0" cap="none" spc="0" normalizeH="0" baseline="0" noProof="0" dirty="0">
                <a:ln>
                  <a:noFill/>
                </a:ln>
                <a:solidFill>
                  <a:srgbClr val="FFFFFF"/>
                </a:solidFill>
                <a:effectLst/>
                <a:uLnTx/>
                <a:uFillTx/>
                <a:latin typeface="+mn-lt"/>
                <a:ea typeface="+mn-ea"/>
                <a:cs typeface="+mn-cs"/>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4400" i="0" u="none" strike="noStrike" kern="0" cap="none" spc="0" normalizeH="0" baseline="0" noProof="0" dirty="0">
                <a:ln>
                  <a:noFill/>
                </a:ln>
                <a:effectLst/>
                <a:uLnTx/>
                <a:uFillTx/>
                <a:latin typeface="+mn-lt"/>
                <a:ea typeface="+mn-ea"/>
                <a:cs typeface="+mn-cs"/>
              </a:rPr>
              <a:t>hulpvragen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4400" i="0" u="none" strike="noStrike" kern="0" cap="none" spc="0" normalizeH="0" baseline="0" noProof="0" dirty="0">
                <a:ln>
                  <a:noFill/>
                </a:ln>
                <a:effectLst/>
                <a:uLnTx/>
                <a:uFillTx/>
                <a:latin typeface="+mn-lt"/>
                <a:ea typeface="+mn-ea"/>
                <a:cs typeface="+mn-cs"/>
              </a:rPr>
              <a:t>per dag</a:t>
            </a:r>
          </a:p>
        </p:txBody>
      </p:sp>
    </p:spTree>
    <p:extLst>
      <p:ext uri="{BB962C8B-B14F-4D97-AF65-F5344CB8AC3E}">
        <p14:creationId xmlns:p14="http://schemas.microsoft.com/office/powerpoint/2010/main" val="84255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2BEBD68E-E008-DB64-7BA8-FED92F3543D3}"/>
              </a:ext>
            </a:extLst>
          </p:cNvPr>
          <p:cNvSpPr>
            <a:spLocks/>
          </p:cNvSpPr>
          <p:nvPr/>
        </p:nvSpPr>
        <p:spPr>
          <a:xfrm>
            <a:off x="1162052" y="475202"/>
            <a:ext cx="9625012" cy="4530565"/>
          </a:xfrm>
          <a:prstGeom prst="roundRect">
            <a:avLst/>
          </a:prstGeom>
          <a:solidFill>
            <a:srgbClr val="DAEAE1"/>
          </a:solidFill>
          <a:ln>
            <a:solidFill>
              <a:srgbClr val="DAEAE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3" name="Ondertitel 2">
            <a:extLst>
              <a:ext uri="{FF2B5EF4-FFF2-40B4-BE49-F238E27FC236}">
                <a16:creationId xmlns:a16="http://schemas.microsoft.com/office/drawing/2014/main" id="{268115D7-93A1-CE87-C775-40F2712F17CE}"/>
              </a:ext>
            </a:extLst>
          </p:cNvPr>
          <p:cNvSpPr>
            <a:spLocks noGrp="1"/>
          </p:cNvSpPr>
          <p:nvPr>
            <p:ph type="subTitle" idx="1"/>
          </p:nvPr>
        </p:nvSpPr>
        <p:spPr>
          <a:xfrm>
            <a:off x="2055852" y="1403318"/>
            <a:ext cx="7837412" cy="3602449"/>
          </a:xfrm>
        </p:spPr>
        <p:txBody>
          <a:bodyPr>
            <a:noAutofit/>
          </a:bodyPr>
          <a:lstStyle/>
          <a:p>
            <a:pPr marL="342900" indent="-342900">
              <a:buFont typeface="Arial" panose="020B0604020202020204" pitchFamily="34" charset="0"/>
              <a:buChar char="•"/>
            </a:pPr>
            <a:endParaRPr lang="nl-NL" sz="2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600" dirty="0" err="1">
                <a:latin typeface="Arial" panose="020B0604020202020204" pitchFamily="34" charset="0"/>
                <a:cs typeface="Arial" panose="020B0604020202020204" pitchFamily="34" charset="0"/>
              </a:rPr>
              <a:t>Dagstart</a:t>
            </a:r>
            <a:r>
              <a:rPr lang="nl-NL" sz="2600" dirty="0">
                <a:latin typeface="Arial" panose="020B0604020202020204" pitchFamily="34" charset="0"/>
                <a:cs typeface="Arial" panose="020B0604020202020204" pitchFamily="34" charset="0"/>
              </a:rPr>
              <a:t> &amp; </a:t>
            </a:r>
            <a:r>
              <a:rPr lang="nl-NL" sz="2600" dirty="0" err="1">
                <a:latin typeface="Arial" panose="020B0604020202020204" pitchFamily="34" charset="0"/>
                <a:cs typeface="Arial" panose="020B0604020202020204" pitchFamily="34" charset="0"/>
              </a:rPr>
              <a:t>Dagafsluiting</a:t>
            </a:r>
            <a:r>
              <a:rPr lang="nl-NL" sz="26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nl-NL" sz="2600" dirty="0">
                <a:latin typeface="Arial" panose="020B0604020202020204" pitchFamily="34" charset="0"/>
                <a:cs typeface="Arial" panose="020B0604020202020204" pitchFamily="34" charset="0"/>
              </a:rPr>
              <a:t>Team, bestaande uit professionals, stagiaires en vrijwilligers.</a:t>
            </a:r>
          </a:p>
          <a:p>
            <a:pPr marL="342900" indent="-342900">
              <a:buFont typeface="Arial" panose="020B0604020202020204" pitchFamily="34" charset="0"/>
              <a:buChar char="•"/>
            </a:pPr>
            <a:r>
              <a:rPr lang="nl-NL" sz="2600" dirty="0">
                <a:latin typeface="Arial" panose="020B0604020202020204" pitchFamily="34" charset="0"/>
                <a:cs typeface="Arial" panose="020B0604020202020204" pitchFamily="34" charset="0"/>
              </a:rPr>
              <a:t>Werkbegeleiding, verdiepingsmodules, intervisie momenten &amp; weekthema’s.</a:t>
            </a:r>
          </a:p>
          <a:p>
            <a:pPr marL="342900" indent="-342900">
              <a:buFont typeface="Arial" panose="020B0604020202020204" pitchFamily="34" charset="0"/>
              <a:buChar char="•"/>
            </a:pPr>
            <a:r>
              <a:rPr lang="nl-NL" sz="2600" dirty="0">
                <a:latin typeface="Arial" panose="020B0604020202020204" pitchFamily="34" charset="0"/>
                <a:cs typeface="Arial" panose="020B0604020202020204" pitchFamily="34" charset="0"/>
              </a:rPr>
              <a:t>Zorg tijdens de dienst.</a:t>
            </a:r>
          </a:p>
          <a:p>
            <a:pPr marL="342900" indent="-342900">
              <a:buFont typeface="Arial" panose="020B0604020202020204" pitchFamily="34" charset="0"/>
              <a:buChar char="•"/>
            </a:pPr>
            <a:endParaRPr lang="nl-NL" sz="2600" dirty="0">
              <a:latin typeface="Arial" panose="020B0604020202020204" pitchFamily="34" charset="0"/>
              <a:cs typeface="Arial" panose="020B0604020202020204" pitchFamily="34" charset="0"/>
            </a:endParaRPr>
          </a:p>
        </p:txBody>
      </p:sp>
      <p:sp>
        <p:nvSpPr>
          <p:cNvPr id="5" name="Tijdelijke aanduiding voor tekst 4">
            <a:extLst>
              <a:ext uri="{FF2B5EF4-FFF2-40B4-BE49-F238E27FC236}">
                <a16:creationId xmlns:a16="http://schemas.microsoft.com/office/drawing/2014/main" id="{A82ADAD7-8EB6-C49B-801D-EBA4B397285B}"/>
              </a:ext>
            </a:extLst>
          </p:cNvPr>
          <p:cNvSpPr>
            <a:spLocks noGrp="1"/>
          </p:cNvSpPr>
          <p:nvPr>
            <p:ph type="body" sz="quarter" idx="15"/>
          </p:nvPr>
        </p:nvSpPr>
        <p:spPr>
          <a:xfrm>
            <a:off x="2675434" y="944530"/>
            <a:ext cx="6841131" cy="458788"/>
          </a:xfrm>
        </p:spPr>
        <p:txBody>
          <a:bodyPr>
            <a:noAutofit/>
          </a:bodyPr>
          <a:lstStyle/>
          <a:p>
            <a:r>
              <a:rPr lang="nl-NL" sz="2800" b="1" dirty="0">
                <a:latin typeface="Arial" panose="020B0604020202020204" pitchFamily="34" charset="0"/>
                <a:cs typeface="Arial" panose="020B0604020202020204" pitchFamily="34" charset="0"/>
              </a:rPr>
              <a:t>Hoe ziet een dag eruit in de hulplijn? </a:t>
            </a:r>
          </a:p>
        </p:txBody>
      </p:sp>
      <p:pic>
        <p:nvPicPr>
          <p:cNvPr id="8" name="Afbeelding 5">
            <a:extLst>
              <a:ext uri="{FF2B5EF4-FFF2-40B4-BE49-F238E27FC236}">
                <a16:creationId xmlns:a16="http://schemas.microsoft.com/office/drawing/2014/main" id="{5740331C-FA90-ED12-F4DA-91CC2A1876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04884" y="763991"/>
            <a:ext cx="639327" cy="639327"/>
          </a:xfrm>
          <a:prstGeom prst="rect">
            <a:avLst/>
          </a:prstGeom>
        </p:spPr>
      </p:pic>
    </p:spTree>
    <p:extLst>
      <p:ext uri="{BB962C8B-B14F-4D97-AF65-F5344CB8AC3E}">
        <p14:creationId xmlns:p14="http://schemas.microsoft.com/office/powerpoint/2010/main" val="371484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741E35C6-B9B0-3C79-65A5-5ADB72EDC1FE}"/>
              </a:ext>
            </a:extLst>
          </p:cNvPr>
          <p:cNvSpPr>
            <a:spLocks/>
          </p:cNvSpPr>
          <p:nvPr/>
        </p:nvSpPr>
        <p:spPr>
          <a:xfrm>
            <a:off x="573084" y="1099469"/>
            <a:ext cx="6859520" cy="1638421"/>
          </a:xfrm>
          <a:prstGeom prst="roundRect">
            <a:avLst>
              <a:gd name="adj" fmla="val 16667"/>
            </a:avLst>
          </a:prstGeom>
          <a:solidFill>
            <a:srgbClr val="F2CFC4"/>
          </a:solidFill>
          <a:ln>
            <a:solidFill>
              <a:srgbClr val="F2CFC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endParaRPr lang="nl-NL"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Anoniem, gratis &amp; 24/7 bereikbaar.</a:t>
            </a:r>
          </a:p>
          <a:p>
            <a:pPr marL="342900" indent="-342900">
              <a:buFont typeface="Arial" panose="020B0604020202020204" pitchFamily="34" charset="0"/>
              <a:buChar char="•"/>
            </a:pPr>
            <a:endParaRPr lang="nl-NL"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Via chat &amp; telefoon</a:t>
            </a:r>
          </a:p>
          <a:p>
            <a:endParaRPr lang="nl-NL"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Overleg en advieslijn</a:t>
            </a:r>
          </a:p>
          <a:p>
            <a:pPr marL="342900" indent="-342900">
              <a:buFont typeface="Arial" panose="020B0604020202020204" pitchFamily="34" charset="0"/>
              <a:buChar char="•"/>
            </a:pPr>
            <a:endParaRPr lang="nl-NL" sz="2000" dirty="0">
              <a:solidFill>
                <a:schemeClr val="tx1"/>
              </a:solidFill>
              <a:latin typeface="Arial" panose="020B0604020202020204" pitchFamily="34" charset="0"/>
              <a:cs typeface="Arial" panose="020B0604020202020204" pitchFamily="34" charset="0"/>
            </a:endParaRPr>
          </a:p>
        </p:txBody>
      </p:sp>
      <p:sp>
        <p:nvSpPr>
          <p:cNvPr id="5" name="Tijdelijke aanduiding voor tekst 4">
            <a:extLst>
              <a:ext uri="{FF2B5EF4-FFF2-40B4-BE49-F238E27FC236}">
                <a16:creationId xmlns:a16="http://schemas.microsoft.com/office/drawing/2014/main" id="{D5D71485-57D2-FA3C-ACDF-D1BD543A8DB4}"/>
              </a:ext>
            </a:extLst>
          </p:cNvPr>
          <p:cNvSpPr>
            <a:spLocks noGrp="1"/>
          </p:cNvSpPr>
          <p:nvPr>
            <p:ph type="body" sz="quarter" idx="15"/>
          </p:nvPr>
        </p:nvSpPr>
        <p:spPr>
          <a:xfrm>
            <a:off x="5486290" y="484979"/>
            <a:ext cx="2544758" cy="458788"/>
          </a:xfrm>
        </p:spPr>
        <p:txBody>
          <a:bodyPr>
            <a:normAutofit/>
          </a:bodyPr>
          <a:lstStyle/>
          <a:p>
            <a:r>
              <a:rPr lang="nl-NL" sz="2600" b="1" dirty="0">
                <a:latin typeface="Arial" panose="020B0604020202020204" pitchFamily="34" charset="0"/>
                <a:cs typeface="Arial" panose="020B0604020202020204" pitchFamily="34" charset="0"/>
              </a:rPr>
              <a:t>113 hulplijn</a:t>
            </a:r>
          </a:p>
        </p:txBody>
      </p:sp>
      <p:pic>
        <p:nvPicPr>
          <p:cNvPr id="6" name="Afbeelding 5">
            <a:extLst>
              <a:ext uri="{FF2B5EF4-FFF2-40B4-BE49-F238E27FC236}">
                <a16:creationId xmlns:a16="http://schemas.microsoft.com/office/drawing/2014/main" id="{5237A15A-7ECD-2F1A-E84A-6D9F3B316BDB}"/>
              </a:ext>
            </a:extLst>
          </p:cNvPr>
          <p:cNvPicPr>
            <a:picLocks noChangeAspect="1"/>
          </p:cNvPicPr>
          <p:nvPr/>
        </p:nvPicPr>
        <p:blipFill rotWithShape="1">
          <a:blip r:embed="rId3"/>
          <a:srcRect l="8224" r="55391" b="85981"/>
          <a:stretch/>
        </p:blipFill>
        <p:spPr>
          <a:xfrm>
            <a:off x="3766629" y="377708"/>
            <a:ext cx="1643461" cy="626270"/>
          </a:xfrm>
          <a:prstGeom prst="rect">
            <a:avLst/>
          </a:prstGeom>
          <a:effectLst>
            <a:softEdge rad="0"/>
          </a:effectLst>
        </p:spPr>
      </p:pic>
      <p:pic>
        <p:nvPicPr>
          <p:cNvPr id="12" name="Afbeelding 11">
            <a:extLst>
              <a:ext uri="{FF2B5EF4-FFF2-40B4-BE49-F238E27FC236}">
                <a16:creationId xmlns:a16="http://schemas.microsoft.com/office/drawing/2014/main" id="{30893044-6D89-AE3E-544F-AF51952FDAA3}"/>
              </a:ext>
            </a:extLst>
          </p:cNvPr>
          <p:cNvPicPr>
            <a:picLocks noChangeAspect="1"/>
          </p:cNvPicPr>
          <p:nvPr/>
        </p:nvPicPr>
        <p:blipFill>
          <a:blip r:embed="rId4"/>
          <a:stretch>
            <a:fillRect/>
          </a:stretch>
        </p:blipFill>
        <p:spPr>
          <a:xfrm>
            <a:off x="573082" y="2993729"/>
            <a:ext cx="6943259" cy="2252764"/>
          </a:xfrm>
          <a:prstGeom prst="rect">
            <a:avLst/>
          </a:prstGeom>
        </p:spPr>
      </p:pic>
      <p:sp>
        <p:nvSpPr>
          <p:cNvPr id="13" name="Rechthoek: afgeronde hoeken 12">
            <a:extLst>
              <a:ext uri="{FF2B5EF4-FFF2-40B4-BE49-F238E27FC236}">
                <a16:creationId xmlns:a16="http://schemas.microsoft.com/office/drawing/2014/main" id="{27937775-B2C4-E863-EAB1-0388C80CC26A}"/>
              </a:ext>
            </a:extLst>
          </p:cNvPr>
          <p:cNvSpPr>
            <a:spLocks/>
          </p:cNvSpPr>
          <p:nvPr/>
        </p:nvSpPr>
        <p:spPr>
          <a:xfrm>
            <a:off x="7603067" y="1068256"/>
            <a:ext cx="4216400" cy="5222477"/>
          </a:xfrm>
          <a:prstGeom prst="roundRect">
            <a:avLst>
              <a:gd name="adj" fmla="val 16667"/>
            </a:avLst>
          </a:prstGeom>
          <a:solidFill>
            <a:srgbClr val="F2CFC4"/>
          </a:solidFill>
          <a:ln>
            <a:solidFill>
              <a:srgbClr val="F2CFC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sz="2000" b="1" dirty="0"/>
          </a:p>
        </p:txBody>
      </p:sp>
      <p:sp>
        <p:nvSpPr>
          <p:cNvPr id="14" name="Tekstvak 13">
            <a:extLst>
              <a:ext uri="{FF2B5EF4-FFF2-40B4-BE49-F238E27FC236}">
                <a16:creationId xmlns:a16="http://schemas.microsoft.com/office/drawing/2014/main" id="{0AD5C056-2043-6763-4B3A-BD6621B8DA68}"/>
              </a:ext>
            </a:extLst>
          </p:cNvPr>
          <p:cNvSpPr txBox="1"/>
          <p:nvPr/>
        </p:nvSpPr>
        <p:spPr>
          <a:xfrm>
            <a:off x="7716364" y="1322416"/>
            <a:ext cx="4019365" cy="646331"/>
          </a:xfrm>
          <a:prstGeom prst="rect">
            <a:avLst/>
          </a:prstGeom>
          <a:noFill/>
        </p:spPr>
        <p:txBody>
          <a:bodyPr wrap="square" rtlCol="0">
            <a:spAutoFit/>
          </a:bodyPr>
          <a:lstStyle/>
          <a:p>
            <a:pPr algn="ctr"/>
            <a:r>
              <a:rPr lang="nl-NL" b="1" dirty="0"/>
              <a:t>Hoe gaat een chat gesprek in zijn werking? </a:t>
            </a:r>
          </a:p>
        </p:txBody>
      </p:sp>
      <p:sp>
        <p:nvSpPr>
          <p:cNvPr id="15" name="Tekstvak 14">
            <a:extLst>
              <a:ext uri="{FF2B5EF4-FFF2-40B4-BE49-F238E27FC236}">
                <a16:creationId xmlns:a16="http://schemas.microsoft.com/office/drawing/2014/main" id="{82FA28A2-F753-A255-6D39-6665E5954E45}"/>
              </a:ext>
            </a:extLst>
          </p:cNvPr>
          <p:cNvSpPr txBox="1"/>
          <p:nvPr/>
        </p:nvSpPr>
        <p:spPr>
          <a:xfrm>
            <a:off x="7939503" y="1870777"/>
            <a:ext cx="3373064" cy="2308324"/>
          </a:xfrm>
          <a:prstGeom prst="rect">
            <a:avLst/>
          </a:prstGeom>
          <a:noFill/>
        </p:spPr>
        <p:txBody>
          <a:bodyPr wrap="square" rtlCol="0">
            <a:spAutoFit/>
          </a:bodyPr>
          <a:lstStyle/>
          <a:p>
            <a:pPr marL="342900" indent="-342900">
              <a:buFont typeface="Arial" panose="020B0604020202020204" pitchFamily="34" charset="0"/>
              <a:buChar char="•"/>
            </a:pPr>
            <a:r>
              <a:rPr lang="nl-NL" sz="1800" dirty="0">
                <a:solidFill>
                  <a:schemeClr val="tx1"/>
                </a:solidFill>
                <a:cs typeface="Arial" panose="020B0604020202020204" pitchFamily="34" charset="0"/>
              </a:rPr>
              <a:t>Vragenlijst</a:t>
            </a:r>
          </a:p>
          <a:p>
            <a:pPr marL="342900" indent="-342900">
              <a:buFont typeface="Arial" panose="020B0604020202020204" pitchFamily="34" charset="0"/>
              <a:buChar char="•"/>
            </a:pPr>
            <a:r>
              <a:rPr lang="nl-NL" dirty="0">
                <a:cs typeface="Arial" panose="020B0604020202020204" pitchFamily="34" charset="0"/>
              </a:rPr>
              <a:t>Chat komt binnen in de triage om veiligheid in kaart te brengen. </a:t>
            </a:r>
          </a:p>
          <a:p>
            <a:pPr marL="342900" indent="-342900">
              <a:buFont typeface="Arial" panose="020B0604020202020204" pitchFamily="34" charset="0"/>
              <a:buChar char="•"/>
            </a:pPr>
            <a:r>
              <a:rPr lang="nl-NL" dirty="0">
                <a:cs typeface="Arial" panose="020B0604020202020204" pitchFamily="34" charset="0"/>
              </a:rPr>
              <a:t>Na een paar korte vragen, wordt er gezocht naar een beschikbare hulpverlener die verder in gesprek zal gaan. </a:t>
            </a:r>
            <a:endParaRPr lang="nl-NL" sz="1800" dirty="0">
              <a:solidFill>
                <a:schemeClr val="tx1"/>
              </a:solidFill>
              <a:cs typeface="Arial" panose="020B0604020202020204" pitchFamily="34" charset="0"/>
            </a:endParaRPr>
          </a:p>
        </p:txBody>
      </p:sp>
      <p:sp>
        <p:nvSpPr>
          <p:cNvPr id="19" name="Tekstvak 18">
            <a:extLst>
              <a:ext uri="{FF2B5EF4-FFF2-40B4-BE49-F238E27FC236}">
                <a16:creationId xmlns:a16="http://schemas.microsoft.com/office/drawing/2014/main" id="{7AF1BDEB-AF45-A2D1-F572-3A97951FF949}"/>
              </a:ext>
            </a:extLst>
          </p:cNvPr>
          <p:cNvSpPr txBox="1"/>
          <p:nvPr/>
        </p:nvSpPr>
        <p:spPr>
          <a:xfrm>
            <a:off x="7939503" y="4625018"/>
            <a:ext cx="3473076" cy="2031325"/>
          </a:xfrm>
          <a:prstGeom prst="rect">
            <a:avLst/>
          </a:prstGeom>
          <a:noFill/>
        </p:spPr>
        <p:txBody>
          <a:bodyPr wrap="square">
            <a:spAutoFit/>
          </a:bodyPr>
          <a:lstStyle/>
          <a:p>
            <a:pPr marL="342900" indent="-342900">
              <a:buFont typeface="Arial" panose="020B0604020202020204" pitchFamily="34" charset="0"/>
              <a:buChar char="•"/>
            </a:pPr>
            <a:r>
              <a:rPr lang="nl-NL" sz="1800" dirty="0">
                <a:solidFill>
                  <a:schemeClr val="tx1"/>
                </a:solidFill>
                <a:cs typeface="Arial" panose="020B0604020202020204" pitchFamily="34" charset="0"/>
              </a:rPr>
              <a:t>Direct contact met een hulpverlener.</a:t>
            </a:r>
          </a:p>
          <a:p>
            <a:pPr marL="342900" indent="-342900">
              <a:buFont typeface="Arial" panose="020B0604020202020204" pitchFamily="34" charset="0"/>
              <a:buChar char="•"/>
            </a:pPr>
            <a:r>
              <a:rPr lang="nl-NL" sz="1800" dirty="0">
                <a:solidFill>
                  <a:schemeClr val="tx1"/>
                </a:solidFill>
                <a:cs typeface="Arial" panose="020B0604020202020204" pitchFamily="34" charset="0"/>
              </a:rPr>
              <a:t>Hulpverlener neemt vragen omtrent veiligheid door.</a:t>
            </a:r>
          </a:p>
          <a:p>
            <a:pPr marL="342900" indent="-342900">
              <a:buFont typeface="Arial" panose="020B0604020202020204" pitchFamily="34" charset="0"/>
              <a:buChar char="•"/>
            </a:pPr>
            <a:r>
              <a:rPr lang="nl-NL" sz="1800" dirty="0">
                <a:solidFill>
                  <a:schemeClr val="tx1"/>
                </a:solidFill>
                <a:cs typeface="Arial" panose="020B0604020202020204" pitchFamily="34" charset="0"/>
              </a:rPr>
              <a:t>Gesprek </a:t>
            </a:r>
            <a:r>
              <a:rPr lang="nl-NL" dirty="0">
                <a:cs typeface="Arial" panose="020B0604020202020204" pitchFamily="34" charset="0"/>
              </a:rPr>
              <a:t>wordt vervolgd.</a:t>
            </a:r>
            <a:endParaRPr lang="nl-NL" sz="1800" dirty="0">
              <a:solidFill>
                <a:schemeClr val="tx1"/>
              </a:solidFill>
              <a:cs typeface="Arial" panose="020B0604020202020204" pitchFamily="34" charset="0"/>
            </a:endParaRPr>
          </a:p>
          <a:p>
            <a:pPr marL="342900" indent="-342900">
              <a:buFont typeface="Arial" panose="020B0604020202020204" pitchFamily="34" charset="0"/>
              <a:buChar char="•"/>
            </a:pPr>
            <a:endParaRPr lang="nl-NL" sz="1800" dirty="0">
              <a:solidFill>
                <a:schemeClr val="tx1"/>
              </a:solidFill>
              <a:cs typeface="Arial" panose="020B0604020202020204" pitchFamily="34" charset="0"/>
            </a:endParaRPr>
          </a:p>
          <a:p>
            <a:pPr marL="342900" indent="-342900">
              <a:buFont typeface="Arial" panose="020B0604020202020204" pitchFamily="34" charset="0"/>
              <a:buChar char="•"/>
            </a:pPr>
            <a:endParaRPr lang="nl-NL" sz="1800" dirty="0">
              <a:solidFill>
                <a:schemeClr val="tx1"/>
              </a:solidFill>
              <a:cs typeface="Arial" panose="020B0604020202020204" pitchFamily="34" charset="0"/>
            </a:endParaRPr>
          </a:p>
        </p:txBody>
      </p:sp>
      <p:sp>
        <p:nvSpPr>
          <p:cNvPr id="21" name="Tekstvak 20">
            <a:extLst>
              <a:ext uri="{FF2B5EF4-FFF2-40B4-BE49-F238E27FC236}">
                <a16:creationId xmlns:a16="http://schemas.microsoft.com/office/drawing/2014/main" id="{4B6D66E6-3790-0664-3B09-B655E36903C8}"/>
              </a:ext>
            </a:extLst>
          </p:cNvPr>
          <p:cNvSpPr txBox="1"/>
          <p:nvPr/>
        </p:nvSpPr>
        <p:spPr>
          <a:xfrm>
            <a:off x="6758669" y="4273294"/>
            <a:ext cx="6096000" cy="369332"/>
          </a:xfrm>
          <a:prstGeom prst="rect">
            <a:avLst/>
          </a:prstGeom>
          <a:noFill/>
        </p:spPr>
        <p:txBody>
          <a:bodyPr wrap="square">
            <a:spAutoFit/>
          </a:bodyPr>
          <a:lstStyle/>
          <a:p>
            <a:pPr algn="ctr"/>
            <a:r>
              <a:rPr lang="nl-NL" b="1" dirty="0"/>
              <a:t>Hoe gaat dat bij een telefoongesprek? </a:t>
            </a:r>
          </a:p>
        </p:txBody>
      </p:sp>
    </p:spTree>
    <p:extLst>
      <p:ext uri="{BB962C8B-B14F-4D97-AF65-F5344CB8AC3E}">
        <p14:creationId xmlns:p14="http://schemas.microsoft.com/office/powerpoint/2010/main" val="242404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68DAB162-89E8-19A4-9970-41A87F8492CE}"/>
              </a:ext>
            </a:extLst>
          </p:cNvPr>
          <p:cNvSpPr>
            <a:spLocks/>
          </p:cNvSpPr>
          <p:nvPr/>
        </p:nvSpPr>
        <p:spPr>
          <a:xfrm>
            <a:off x="738035" y="1535400"/>
            <a:ext cx="4992861" cy="3549157"/>
          </a:xfrm>
          <a:prstGeom prst="roundRect">
            <a:avLst>
              <a:gd name="adj" fmla="val 16667"/>
            </a:avLst>
          </a:prstGeom>
          <a:solidFill>
            <a:srgbClr val="6294C6"/>
          </a:solidFill>
          <a:ln>
            <a:solidFill>
              <a:srgbClr val="F2CFC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nl-NL" sz="2000" dirty="0">
              <a:solidFill>
                <a:schemeClr val="tx1"/>
              </a:solidFill>
              <a:latin typeface="Arial" panose="020B0604020202020204" pitchFamily="34" charset="0"/>
              <a:cs typeface="Arial" panose="020B0604020202020204" pitchFamily="34" charset="0"/>
            </a:endParaRPr>
          </a:p>
          <a:p>
            <a:endParaRPr lang="nl-NL" sz="2000" dirty="0">
              <a:solidFill>
                <a:schemeClr val="tx1"/>
              </a:solidFill>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BACDA58C-503E-CD24-BD65-28A402DB7B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5921" y="1537010"/>
            <a:ext cx="717897" cy="717897"/>
          </a:xfrm>
          <a:prstGeom prst="rect">
            <a:avLst/>
          </a:prstGeom>
        </p:spPr>
      </p:pic>
      <p:sp>
        <p:nvSpPr>
          <p:cNvPr id="12" name="Tekstvak 11">
            <a:extLst>
              <a:ext uri="{FF2B5EF4-FFF2-40B4-BE49-F238E27FC236}">
                <a16:creationId xmlns:a16="http://schemas.microsoft.com/office/drawing/2014/main" id="{10829E80-480C-3F85-DB39-62B426F0BA2C}"/>
              </a:ext>
            </a:extLst>
          </p:cNvPr>
          <p:cNvSpPr txBox="1"/>
          <p:nvPr/>
        </p:nvSpPr>
        <p:spPr>
          <a:xfrm>
            <a:off x="1672807" y="1649738"/>
            <a:ext cx="3710152" cy="492443"/>
          </a:xfrm>
          <a:prstGeom prst="rect">
            <a:avLst/>
          </a:prstGeom>
          <a:noFill/>
        </p:spPr>
        <p:txBody>
          <a:bodyPr wrap="square">
            <a:spAutoFit/>
          </a:bodyPr>
          <a:lstStyle/>
          <a:p>
            <a:r>
              <a:rPr lang="nl-NL" sz="2600" b="1" dirty="0">
                <a:latin typeface="Arial" panose="020B0604020202020204" pitchFamily="34" charset="0"/>
                <a:cs typeface="Arial" panose="020B0604020202020204" pitchFamily="34" charset="0"/>
              </a:rPr>
              <a:t>Overleg en advieslijn</a:t>
            </a:r>
          </a:p>
        </p:txBody>
      </p:sp>
      <p:sp>
        <p:nvSpPr>
          <p:cNvPr id="16" name="Tekstvak 15">
            <a:extLst>
              <a:ext uri="{FF2B5EF4-FFF2-40B4-BE49-F238E27FC236}">
                <a16:creationId xmlns:a16="http://schemas.microsoft.com/office/drawing/2014/main" id="{59A28F5E-CB95-10F3-6258-B398E0BF51D2}"/>
              </a:ext>
            </a:extLst>
          </p:cNvPr>
          <p:cNvSpPr txBox="1"/>
          <p:nvPr/>
        </p:nvSpPr>
        <p:spPr>
          <a:xfrm>
            <a:off x="874021" y="2472032"/>
            <a:ext cx="4582511" cy="2308324"/>
          </a:xfrm>
          <a:prstGeom prst="rect">
            <a:avLst/>
          </a:prstGeom>
          <a:noFill/>
        </p:spPr>
        <p:txBody>
          <a:bodyPr wrap="square" rtlCol="0">
            <a:spAutoFit/>
          </a:bodyPr>
          <a:lstStyle/>
          <a:p>
            <a:pPr marL="285750" indent="-285750">
              <a:buFont typeface="Arial" panose="020B0604020202020204" pitchFamily="34" charset="0"/>
              <a:buChar char="•"/>
            </a:pPr>
            <a:r>
              <a:rPr lang="nl-NL" sz="2400" dirty="0"/>
              <a:t>Aanbod</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Voor wie?</a:t>
            </a:r>
          </a:p>
          <a:p>
            <a:endParaRPr lang="nl-NL" sz="2400" dirty="0"/>
          </a:p>
          <a:p>
            <a:pPr marL="285750" indent="-285750">
              <a:buFont typeface="Arial" panose="020B0604020202020204" pitchFamily="34" charset="0"/>
              <a:buChar char="•"/>
            </a:pPr>
            <a:r>
              <a:rPr lang="nl-NL" sz="2400" dirty="0"/>
              <a:t>Bereikbaar per telefoon, mail en webformulier. </a:t>
            </a:r>
          </a:p>
        </p:txBody>
      </p:sp>
      <p:pic>
        <p:nvPicPr>
          <p:cNvPr id="20" name="Afbeelding 19">
            <a:extLst>
              <a:ext uri="{FF2B5EF4-FFF2-40B4-BE49-F238E27FC236}">
                <a16:creationId xmlns:a16="http://schemas.microsoft.com/office/drawing/2014/main" id="{B887B1D0-5CD4-CFB0-1A17-6D263D3B961E}"/>
              </a:ext>
            </a:extLst>
          </p:cNvPr>
          <p:cNvPicPr>
            <a:picLocks noChangeAspect="1"/>
          </p:cNvPicPr>
          <p:nvPr/>
        </p:nvPicPr>
        <p:blipFill>
          <a:blip r:embed="rId4"/>
          <a:stretch>
            <a:fillRect/>
          </a:stretch>
        </p:blipFill>
        <p:spPr>
          <a:xfrm>
            <a:off x="5730896" y="681614"/>
            <a:ext cx="6461104" cy="5256731"/>
          </a:xfrm>
          <a:prstGeom prst="rect">
            <a:avLst/>
          </a:prstGeom>
        </p:spPr>
      </p:pic>
    </p:spTree>
    <p:extLst>
      <p:ext uri="{BB962C8B-B14F-4D97-AF65-F5344CB8AC3E}">
        <p14:creationId xmlns:p14="http://schemas.microsoft.com/office/powerpoint/2010/main" val="296146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9910C-A18F-A775-A2C6-6FB13C3763C5}"/>
              </a:ext>
            </a:extLst>
          </p:cNvPr>
          <p:cNvSpPr>
            <a:spLocks noGrp="1"/>
          </p:cNvSpPr>
          <p:nvPr>
            <p:ph type="title"/>
          </p:nvPr>
        </p:nvSpPr>
        <p:spPr/>
        <p:txBody>
          <a:bodyPr/>
          <a:lstStyle/>
          <a:p>
            <a:r>
              <a:rPr lang="nl-NL" dirty="0"/>
              <a:t>Online Coaching</a:t>
            </a:r>
          </a:p>
        </p:txBody>
      </p:sp>
      <p:sp>
        <p:nvSpPr>
          <p:cNvPr id="3" name="Tijdelijke aanduiding voor tekst 2">
            <a:extLst>
              <a:ext uri="{FF2B5EF4-FFF2-40B4-BE49-F238E27FC236}">
                <a16:creationId xmlns:a16="http://schemas.microsoft.com/office/drawing/2014/main" id="{28D2A7B6-1C68-37A3-9945-96A585630143}"/>
              </a:ext>
            </a:extLst>
          </p:cNvPr>
          <p:cNvSpPr>
            <a:spLocks noGrp="1"/>
          </p:cNvSpPr>
          <p:nvPr>
            <p:ph type="body" sz="quarter" idx="20"/>
          </p:nvPr>
        </p:nvSpPr>
        <p:spPr/>
        <p:txBody>
          <a:bodyPr/>
          <a:lstStyle/>
          <a:p>
            <a:r>
              <a:rPr lang="nl-NL" dirty="0"/>
              <a:t>Vaste psycholoog</a:t>
            </a:r>
          </a:p>
          <a:p>
            <a:r>
              <a:rPr lang="nl-NL" dirty="0"/>
              <a:t>1- 4 sessies</a:t>
            </a:r>
          </a:p>
          <a:p>
            <a:r>
              <a:rPr lang="nl-NL" dirty="0"/>
              <a:t>Chatten of telefoon</a:t>
            </a:r>
          </a:p>
          <a:p>
            <a:r>
              <a:rPr lang="nl-NL" dirty="0"/>
              <a:t>Gratis, anoniem &amp; vertrouwelijk</a:t>
            </a:r>
          </a:p>
          <a:p>
            <a:r>
              <a:rPr lang="nl-NL" dirty="0"/>
              <a:t>Alle leeftijden</a:t>
            </a:r>
          </a:p>
          <a:p>
            <a:pPr marL="0" indent="0">
              <a:buNone/>
            </a:pPr>
            <a:endParaRPr lang="nl-NL" dirty="0"/>
          </a:p>
          <a:p>
            <a:pPr marL="0" indent="0">
              <a:buNone/>
            </a:pPr>
            <a:endParaRPr lang="nl-NL" dirty="0"/>
          </a:p>
          <a:p>
            <a:pPr marL="0" indent="0">
              <a:buNone/>
            </a:pPr>
            <a:r>
              <a:rPr lang="nl-NL" dirty="0"/>
              <a:t>Doel: </a:t>
            </a:r>
            <a:r>
              <a:rPr lang="nl-NL" b="0" i="0" dirty="0">
                <a:solidFill>
                  <a:srgbClr val="000000"/>
                </a:solidFill>
                <a:effectLst/>
                <a:latin typeface="+mj-lt"/>
              </a:rPr>
              <a:t>bepalen of je hulp wilt zoeken en zo ja, hoe je dat zou kunnen aanpakken. </a:t>
            </a:r>
            <a:endParaRPr lang="nl-NL" dirty="0">
              <a:latin typeface="+mj-lt"/>
            </a:endParaRPr>
          </a:p>
        </p:txBody>
      </p:sp>
    </p:spTree>
    <p:extLst>
      <p:ext uri="{BB962C8B-B14F-4D97-AF65-F5344CB8AC3E}">
        <p14:creationId xmlns:p14="http://schemas.microsoft.com/office/powerpoint/2010/main" val="138117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1E3C8-C70A-7192-ADBB-2D507E2939C3}"/>
              </a:ext>
            </a:extLst>
          </p:cNvPr>
          <p:cNvSpPr>
            <a:spLocks noGrp="1"/>
          </p:cNvSpPr>
          <p:nvPr>
            <p:ph type="title"/>
          </p:nvPr>
        </p:nvSpPr>
        <p:spPr>
          <a:xfrm>
            <a:off x="1067000" y="676277"/>
            <a:ext cx="4571999" cy="1014413"/>
          </a:xfrm>
        </p:spPr>
        <p:txBody>
          <a:bodyPr wrap="square" anchor="ctr">
            <a:normAutofit/>
          </a:bodyPr>
          <a:lstStyle/>
          <a:p>
            <a:r>
              <a:rPr lang="nl-NL" dirty="0"/>
              <a:t>Online Therapie </a:t>
            </a:r>
          </a:p>
        </p:txBody>
      </p:sp>
      <p:pic>
        <p:nvPicPr>
          <p:cNvPr id="5" name="Afbeelding 4">
            <a:extLst>
              <a:ext uri="{FF2B5EF4-FFF2-40B4-BE49-F238E27FC236}">
                <a16:creationId xmlns:a16="http://schemas.microsoft.com/office/drawing/2014/main" id="{0B5281ED-2775-79D7-070F-92FD985C44AD}"/>
              </a:ext>
            </a:extLst>
          </p:cNvPr>
          <p:cNvPicPr>
            <a:picLocks noChangeAspect="1"/>
          </p:cNvPicPr>
          <p:nvPr/>
        </p:nvPicPr>
        <p:blipFill>
          <a:blip r:embed="rId3">
            <a:extLst>
              <a:ext uri="{28A0092B-C50C-407E-A947-70E740481C1C}">
                <a14:useLocalDpi xmlns:a14="http://schemas.microsoft.com/office/drawing/2010/main" val="0"/>
              </a:ext>
            </a:extLst>
          </a:blip>
          <a:srcRect l="21604" r="14856" b="2"/>
          <a:stretch/>
        </p:blipFill>
        <p:spPr>
          <a:xfrm>
            <a:off x="6335713" y="495300"/>
            <a:ext cx="5186363" cy="5448300"/>
          </a:xfrm>
          <a:prstGeom prst="rect">
            <a:avLst/>
          </a:prstGeom>
          <a:noFill/>
        </p:spPr>
      </p:pic>
      <p:sp>
        <p:nvSpPr>
          <p:cNvPr id="3" name="Tijdelijke aanduiding voor tekst 2">
            <a:extLst>
              <a:ext uri="{FF2B5EF4-FFF2-40B4-BE49-F238E27FC236}">
                <a16:creationId xmlns:a16="http://schemas.microsoft.com/office/drawing/2014/main" id="{89230EB4-C2BF-7909-DE7D-0E749589D63B}"/>
              </a:ext>
            </a:extLst>
          </p:cNvPr>
          <p:cNvSpPr>
            <a:spLocks noGrp="1"/>
          </p:cNvSpPr>
          <p:nvPr>
            <p:ph type="body" sz="quarter" idx="20"/>
          </p:nvPr>
        </p:nvSpPr>
        <p:spPr>
          <a:xfrm>
            <a:off x="1066999" y="1825626"/>
            <a:ext cx="4571999" cy="4117973"/>
          </a:xfrm>
        </p:spPr>
        <p:txBody>
          <a:bodyPr wrap="square" anchor="t">
            <a:normAutofit/>
          </a:bodyPr>
          <a:lstStyle/>
          <a:p>
            <a:r>
              <a:rPr lang="nl-NL" dirty="0"/>
              <a:t>Vaste psycholoog</a:t>
            </a:r>
          </a:p>
          <a:p>
            <a:r>
              <a:rPr lang="nl-NL" dirty="0"/>
              <a:t>8-12 sessies van 45 min – 60 min</a:t>
            </a:r>
          </a:p>
          <a:p>
            <a:r>
              <a:rPr lang="nl-NL" dirty="0"/>
              <a:t>Chatten of telefoon</a:t>
            </a:r>
          </a:p>
          <a:p>
            <a:r>
              <a:rPr lang="nl-NL" dirty="0"/>
              <a:t>Gratis, anoniem &amp; vertrouwelijk</a:t>
            </a:r>
          </a:p>
          <a:p>
            <a:r>
              <a:rPr lang="nl-NL" dirty="0"/>
              <a:t>Oefeningen tussen de sessies door</a:t>
            </a:r>
          </a:p>
          <a:p>
            <a:r>
              <a:rPr lang="nl-NL" dirty="0"/>
              <a:t>Voor 16 jaar en ouder</a:t>
            </a:r>
          </a:p>
          <a:p>
            <a:pPr marL="0" indent="0">
              <a:buNone/>
            </a:pPr>
            <a:endParaRPr lang="nl-NL" dirty="0"/>
          </a:p>
        </p:txBody>
      </p:sp>
    </p:spTree>
    <p:extLst>
      <p:ext uri="{BB962C8B-B14F-4D97-AF65-F5344CB8AC3E}">
        <p14:creationId xmlns:p14="http://schemas.microsoft.com/office/powerpoint/2010/main" val="3106649598"/>
      </p:ext>
    </p:extLst>
  </p:cSld>
  <p:clrMapOvr>
    <a:masterClrMapping/>
  </p:clrMapOvr>
</p:sld>
</file>

<file path=ppt/theme/theme1.xml><?xml version="1.0" encoding="utf-8"?>
<a:theme xmlns:a="http://schemas.openxmlformats.org/drawingml/2006/main" name="113 PPT Algemeen">
  <a:themeElements>
    <a:clrScheme name="Aangepast 9">
      <a:dk1>
        <a:srgbClr val="000000"/>
      </a:dk1>
      <a:lt1>
        <a:srgbClr val="FFFFFF"/>
      </a:lt1>
      <a:dk2>
        <a:srgbClr val="D61E29"/>
      </a:dk2>
      <a:lt2>
        <a:srgbClr val="F6E198"/>
      </a:lt2>
      <a:accent1>
        <a:srgbClr val="2BA378"/>
      </a:accent1>
      <a:accent2>
        <a:srgbClr val="D61E29"/>
      </a:accent2>
      <a:accent3>
        <a:srgbClr val="F6E198"/>
      </a:accent3>
      <a:accent4>
        <a:srgbClr val="FBD5C8"/>
      </a:accent4>
      <a:accent5>
        <a:srgbClr val="D9E7E3"/>
      </a:accent5>
      <a:accent6>
        <a:srgbClr val="328BA8"/>
      </a:accent6>
      <a:hlink>
        <a:srgbClr val="D61E29"/>
      </a:hlink>
      <a:folHlink>
        <a:srgbClr val="2BA378"/>
      </a:folHlink>
    </a:clrScheme>
    <a:fontScheme name="113">
      <a:majorFont>
        <a:latin typeface="Arial Bold"/>
        <a:ea typeface="Helvetica"/>
        <a:cs typeface="Avenir Next regular"/>
      </a:majorFont>
      <a:minorFont>
        <a:latin typeface="Arial"/>
        <a:ea typeface="Helvetica"/>
        <a:cs typeface="Avenir Next regular"/>
      </a:minorFont>
    </a:fontScheme>
    <a:fmtScheme name="Schaduw bovenaa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gemene presentatie 113 - Samen v3 - Doede Edit" id="{4BD842EA-26EA-4B08-9455-1137C216AFD9}" vid="{60C56CD3-30E9-47F5-8D0F-CF1242553E4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869e461-e323-4e56-89ee-50709aef56be">
      <UserInfo>
        <DisplayName>Maarten Hoogstadt (hij/hem)</DisplayName>
        <AccountId>359</AccountId>
        <AccountType/>
      </UserInfo>
    </SharedWithUsers>
    <_dlc_DocId xmlns="e869e461-e323-4e56-89ee-50709aef56be">ENHAARUCNC7R-1497756975-17</_dlc_DocId>
    <_dlc_DocIdUrl xmlns="e869e461-e323-4e56-89ee-50709aef56be">
      <Url>https://113zelfmoordpreventie.sharepoint.com/sites/AssetsLibrary/_layouts/15/DocIdRedir.aspx?ID=ENHAARUCNC7R-1497756975-17</Url>
      <Description>ENHAARUCNC7R-1497756975-17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6E766420003CA4E878532F3A0F9B503" ma:contentTypeVersion="6" ma:contentTypeDescription="Een nieuw document maken." ma:contentTypeScope="" ma:versionID="83544c654fb8862dded0f09d1238f0ec">
  <xsd:schema xmlns:xsd="http://www.w3.org/2001/XMLSchema" xmlns:xs="http://www.w3.org/2001/XMLSchema" xmlns:p="http://schemas.microsoft.com/office/2006/metadata/properties" xmlns:ns2="e869e461-e323-4e56-89ee-50709aef56be" xmlns:ns3="c7b03921-8a10-4842-9a6c-87f2e323185b" targetNamespace="http://schemas.microsoft.com/office/2006/metadata/properties" ma:root="true" ma:fieldsID="b8dad966ad8181095b433f0b6ac5cace" ns2:_="" ns3:_="">
    <xsd:import namespace="e869e461-e323-4e56-89ee-50709aef56be"/>
    <xsd:import namespace="c7b03921-8a10-4842-9a6c-87f2e323185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9e461-e323-4e56-89ee-50709aef56be"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b03921-8a10-4842-9a6c-87f2e323185b"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FC094-9ECC-4AE7-B692-C879681DBA3F}">
  <ds:schemaRefs>
    <ds:schemaRef ds:uri="e869e461-e323-4e56-89ee-50709aef56be"/>
    <ds:schemaRef ds:uri="http://schemas.microsoft.com/office/2006/metadata/propertie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c7b03921-8a10-4842-9a6c-87f2e323185b"/>
    <ds:schemaRef ds:uri="http://www.w3.org/XML/1998/namespace"/>
  </ds:schemaRefs>
</ds:datastoreItem>
</file>

<file path=customXml/itemProps2.xml><?xml version="1.0" encoding="utf-8"?>
<ds:datastoreItem xmlns:ds="http://schemas.openxmlformats.org/officeDocument/2006/customXml" ds:itemID="{161D260D-0EA7-409F-9AB2-2952D5B6011E}">
  <ds:schemaRefs>
    <ds:schemaRef ds:uri="http://schemas.microsoft.com/sharepoint/v3/contenttype/forms"/>
  </ds:schemaRefs>
</ds:datastoreItem>
</file>

<file path=customXml/itemProps3.xml><?xml version="1.0" encoding="utf-8"?>
<ds:datastoreItem xmlns:ds="http://schemas.openxmlformats.org/officeDocument/2006/customXml" ds:itemID="{87453AE6-9F48-4DC2-9465-FD6424A5D7EC}">
  <ds:schemaRefs>
    <ds:schemaRef ds:uri="http://schemas.microsoft.com/sharepoint/events"/>
  </ds:schemaRefs>
</ds:datastoreItem>
</file>

<file path=customXml/itemProps4.xml><?xml version="1.0" encoding="utf-8"?>
<ds:datastoreItem xmlns:ds="http://schemas.openxmlformats.org/officeDocument/2006/customXml" ds:itemID="{522236D6-2D39-4B18-A64A-915B200B0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9e461-e323-4e56-89ee-50709aef56be"/>
    <ds:schemaRef ds:uri="c7b03921-8a10-4842-9a6c-87f2e32318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113 Basis presentatie</Template>
  <TotalTime>281</TotalTime>
  <Words>1743</Words>
  <Application>Microsoft Office PowerPoint</Application>
  <PresentationFormat>Breedbeeld</PresentationFormat>
  <Paragraphs>141</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Another shabby</vt:lpstr>
      <vt:lpstr>Arial</vt:lpstr>
      <vt:lpstr>Arial Bold</vt:lpstr>
      <vt:lpstr>Calibri</vt:lpstr>
      <vt:lpstr>Verdana</vt:lpstr>
      <vt:lpstr>113 PPT Algemeen</vt:lpstr>
      <vt:lpstr>     Welkom!   </vt:lpstr>
      <vt:lpstr>Introductie</vt:lpstr>
      <vt:lpstr>PowerPoint-presentatie</vt:lpstr>
      <vt:lpstr>PowerPoint-presentatie</vt:lpstr>
      <vt:lpstr>PowerPoint-presentatie</vt:lpstr>
      <vt:lpstr>PowerPoint-presentatie</vt:lpstr>
      <vt:lpstr>PowerPoint-presentatie</vt:lpstr>
      <vt:lpstr>Online Coaching</vt:lpstr>
      <vt:lpstr>Online Therapie </vt:lpstr>
      <vt:lpstr>Doel en opbouw therapietraject </vt:lpstr>
      <vt:lpstr>Aanmelden online therapie en coaching</vt:lpstr>
      <vt:lpstr>Vrijwilliger aan het woord </vt:lpstr>
      <vt:lpstr>Q&amp;A – vragen van de deelnemers</vt:lpstr>
      <vt:lpstr>Bedankt voor jullie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113 Zelfmoordpreventie </dc:title>
  <dc:creator>Hana Hajro (zij/haar)</dc:creator>
  <cp:lastModifiedBy>Hana Hajro (zij/haar)</cp:lastModifiedBy>
  <cp:revision>2</cp:revision>
  <dcterms:created xsi:type="dcterms:W3CDTF">2024-07-01T14:52:05Z</dcterms:created>
  <dcterms:modified xsi:type="dcterms:W3CDTF">2024-08-29T13:49:38Z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0x01010046E766420003CA4E878532F3A0F9B503</vt:lpwstr>
  </property>
  <property fmtid="{D5CDD505-2E9C-101B-9397-08002B2CF9AE}" pid="3" name="_dlc_DocIdItemGuid">
    <vt:lpwstr>7271fc02-9c40-4dfb-a5e6-278fd6de1711</vt:lpwstr>
  </property>
</Properties>
</file>