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05_631C84B2.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5E0_B0D27000.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FF76D2_AC9C41A4.xml" ContentType="application/vnd.ms-powerpoint.comments+xml"/>
  <Override PartName="/ppt/notesSlides/notesSlide14.xml" ContentType="application/vnd.openxmlformats-officedocument.presentationml.notesSlide+xml"/>
  <Override PartName="/ppt/comments/modernComment_7FFF76E2_C5F9638B.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7FFF76DB_99B7ADEB.xml" ContentType="application/vnd.ms-powerpoint.comments+xml"/>
  <Override PartName="/ppt/notesSlides/notesSlide20.xml" ContentType="application/vnd.openxmlformats-officedocument.presentationml.notesSlide+xml"/>
  <Override PartName="/ppt/comments/modernComment_7FFF76DF_DE9B71EB.xml" ContentType="application/vnd.ms-powerpoint.comments+xml"/>
  <Override PartName="/ppt/notesSlides/notesSlide21.xml" ContentType="application/vnd.openxmlformats-officedocument.presentationml.notesSlide+xml"/>
  <Override PartName="/ppt/comments/modernComment_5DF_F8C98F7A.xml" ContentType="application/vnd.ms-powerpoint.comments+xml"/>
  <Override PartName="/ppt/notesSlides/notesSlide22.xml" ContentType="application/vnd.openxmlformats-officedocument.presentationml.notesSlide+xml"/>
  <Override PartName="/ppt/comments/modernComment_7FFF76E0_2E462D79.xml" ContentType="application/vnd.ms-powerpoint.comments+xml"/>
  <Override PartName="/ppt/notesSlides/notesSlide23.xml" ContentType="application/vnd.openxmlformats-officedocument.presentationml.notesSlide+xml"/>
  <Override PartName="/ppt/comments/modernComment_7FFF76E1_9D213CA6.xml" ContentType="application/vnd.ms-powerpoint.comments+xml"/>
  <Override PartName="/ppt/notesSlides/notesSlide24.xml" ContentType="application/vnd.openxmlformats-officedocument.presentationml.notesSlide+xml"/>
  <Override PartName="/ppt/comments/modernComment_7FFF76C9_F756273B.xml" ContentType="application/vnd.ms-powerpoint.comment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4"/>
    <p:sldMasterId id="2147483719" r:id="rId5"/>
  </p:sldMasterIdLst>
  <p:notesMasterIdLst>
    <p:notesMasterId r:id="rId31"/>
  </p:notesMasterIdLst>
  <p:handoutMasterIdLst>
    <p:handoutMasterId r:id="rId32"/>
  </p:handoutMasterIdLst>
  <p:sldIdLst>
    <p:sldId id="261" r:id="rId6"/>
    <p:sldId id="2147448535" r:id="rId7"/>
    <p:sldId id="2147448529" r:id="rId8"/>
    <p:sldId id="864" r:id="rId9"/>
    <p:sldId id="567" r:id="rId10"/>
    <p:sldId id="2147448532" r:id="rId11"/>
    <p:sldId id="2147448524" r:id="rId12"/>
    <p:sldId id="2147448528" r:id="rId13"/>
    <p:sldId id="1495" r:id="rId14"/>
    <p:sldId id="1506" r:id="rId15"/>
    <p:sldId id="1504" r:id="rId16"/>
    <p:sldId id="852" r:id="rId17"/>
    <p:sldId id="2147448530" r:id="rId18"/>
    <p:sldId id="2147448546" r:id="rId19"/>
    <p:sldId id="2147448527" r:id="rId20"/>
    <p:sldId id="1496" r:id="rId21"/>
    <p:sldId id="2147448534" r:id="rId22"/>
    <p:sldId id="2147448538" r:id="rId23"/>
    <p:sldId id="2147448539" r:id="rId24"/>
    <p:sldId id="2147448543" r:id="rId25"/>
    <p:sldId id="1503" r:id="rId26"/>
    <p:sldId id="2147448544" r:id="rId27"/>
    <p:sldId id="2147448545" r:id="rId28"/>
    <p:sldId id="2147448521" r:id="rId29"/>
    <p:sldId id="2147448525" r:id="rId30"/>
  </p:sldIdLst>
  <p:sldSz cx="12192000" cy="6858000"/>
  <p:notesSz cx="6792913" cy="9925050"/>
  <p:embeddedFontLst>
    <p:embeddedFont>
      <p:font typeface="Another Shabby" panose="02000503000000020003" pitchFamily="2" charset="0"/>
      <p:regular r:id="rId33"/>
      <p:bold r:id="rId34"/>
    </p:embeddedFont>
    <p:embeddedFont>
      <p:font typeface="Arial Bold" panose="020B0604020202020204" charset="0"/>
      <p:bold r:id="rId35"/>
    </p:embeddedFont>
    <p:embeddedFont>
      <p:font typeface="AvenirNextLTPro-Demi" panose="020B0704020202020204" pitchFamily="34" charset="0"/>
      <p:bold r:id="rId36"/>
    </p:embeddedFont>
    <p:embeddedFont>
      <p:font typeface="AvenirNextLTPro-Regular" panose="020B0504020202020204" pitchFamily="34" charset="0"/>
      <p:regular r:id="rId37"/>
    </p:embeddedFont>
    <p:embeddedFont>
      <p:font typeface="Montserrat" panose="00000500000000000000" pitchFamily="50" charset="0"/>
      <p:regular r:id="rId38"/>
      <p:bold r:id="rId39"/>
      <p:italic r:id="rId40"/>
      <p:boldItalic r:id="rId41"/>
    </p:embeddedFont>
    <p:embeddedFont>
      <p:font typeface="Montserrat Black" panose="00000A00000000000000" pitchFamily="2" charset="0"/>
      <p:bold r:id="rId42"/>
    </p:embeddedFont>
    <p:embeddedFont>
      <p:font typeface="Verdana" panose="020B0604030504040204" pitchFamily="34" charset="0"/>
      <p:regular r:id="rId43"/>
      <p:bold r:id="rId44"/>
      <p:italic r:id="rId45"/>
      <p:boldItalic r:id="rId4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96BC3F-8395-D48D-73EB-053117F11D5D}" name="Alwin van der Blom" initials="AB" userId="S::a.vanderblom@113.nl::d312127b-1eb5-45ea-b7e3-139c36b15257" providerId="AD"/>
  <p188:author id="{D5205F7A-BF11-934B-1435-1DBAEB63297C}" name="Mayella den Outer" initials="MdO" userId="S::m.denouter@113.nl::4fac57c4-f2da-4ce6-9fc3-fa22466db047" providerId="AD"/>
  <p188:author id="{527B33F5-5943-E32B-69E1-91E5D0502F7E}" name="Sanne Leenen" initials="SL" userId="S::s.leenen@113.nl::696dbb6b-a3e9-4e9d-b59e-0cde738174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E1B"/>
    <a:srgbClr val="DB0000"/>
    <a:srgbClr val="2CA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77728-3AC1-A66A-9FEB-192C2797A4EC}" v="1" dt="2024-09-11T07:20:06.306"/>
    <p1510:client id="{37B0E2F6-EE38-9541-F625-E3B2385DAFB3}" v="208" dt="2024-09-10T08:33:47.875"/>
    <p1510:client id="{68443ABE-287F-4B15-A103-6F739C8038DF}" v="47" dt="2024-09-11T07:17:28.732"/>
    <p1510:client id="{7AB54AAC-4C40-4306-B0C7-D4780E26D1FC}" v="7" dt="2024-09-11T08:02:05.240"/>
    <p1510:client id="{D99C2AAF-2A46-615A-7505-8A3625620D96}" v="119" dt="2024-09-10T09:30:32.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90" d="100"/>
          <a:sy n="90" d="100"/>
        </p:scale>
        <p:origin x="379"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win van der Blom" userId="d312127b-1eb5-45ea-b7e3-139c36b15257" providerId="ADAL" clId="{7AB54AAC-4C40-4306-B0C7-D4780E26D1FC}"/>
    <pc:docChg chg="modSld">
      <pc:chgData name="Alwin van der Blom" userId="d312127b-1eb5-45ea-b7e3-139c36b15257" providerId="ADAL" clId="{7AB54AAC-4C40-4306-B0C7-D4780E26D1FC}" dt="2024-09-11T08:02:05.240" v="7"/>
      <pc:docMkLst>
        <pc:docMk/>
      </pc:docMkLst>
      <pc:sldChg chg="addSp delSp modSp mod modAnim">
        <pc:chgData name="Alwin van der Blom" userId="d312127b-1eb5-45ea-b7e3-139c36b15257" providerId="ADAL" clId="{7AB54AAC-4C40-4306-B0C7-D4780E26D1FC}" dt="2024-09-11T08:02:05.240" v="7"/>
        <pc:sldMkLst>
          <pc:docMk/>
          <pc:sldMk cId="1634069862" sldId="2147448537"/>
        </pc:sldMkLst>
        <pc:spChg chg="del">
          <ac:chgData name="Alwin van der Blom" userId="d312127b-1eb5-45ea-b7e3-139c36b15257" providerId="ADAL" clId="{7AB54AAC-4C40-4306-B0C7-D4780E26D1FC}" dt="2024-09-11T08:00:39.540" v="1" actId="478"/>
          <ac:spMkLst>
            <pc:docMk/>
            <pc:sldMk cId="1634069862" sldId="2147448537"/>
            <ac:spMk id="2" creationId="{F148BD50-7578-9E7E-D66C-8D96225FD5D0}"/>
          </ac:spMkLst>
        </pc:spChg>
        <pc:spChg chg="add del mod">
          <ac:chgData name="Alwin van der Blom" userId="d312127b-1eb5-45ea-b7e3-139c36b15257" providerId="ADAL" clId="{7AB54AAC-4C40-4306-B0C7-D4780E26D1FC}" dt="2024-09-11T08:00:40.709" v="2" actId="478"/>
          <ac:spMkLst>
            <pc:docMk/>
            <pc:sldMk cId="1634069862" sldId="2147448537"/>
            <ac:spMk id="3" creationId="{EC9725D3-1C72-C1FA-BC79-420B0391C4B0}"/>
          </ac:spMkLst>
        </pc:spChg>
        <pc:spChg chg="add del mod">
          <ac:chgData name="Alwin van der Blom" userId="d312127b-1eb5-45ea-b7e3-139c36b15257" providerId="ADAL" clId="{7AB54AAC-4C40-4306-B0C7-D4780E26D1FC}" dt="2024-09-11T08:00:41.775" v="3" actId="478"/>
          <ac:spMkLst>
            <pc:docMk/>
            <pc:sldMk cId="1634069862" sldId="2147448537"/>
            <ac:spMk id="4" creationId="{926806CE-F87E-D9D8-4E1E-512BF1CE61C1}"/>
          </ac:spMkLst>
        </pc:spChg>
        <pc:picChg chg="del">
          <ac:chgData name="Alwin van der Blom" userId="d312127b-1eb5-45ea-b7e3-139c36b15257" providerId="ADAL" clId="{7AB54AAC-4C40-4306-B0C7-D4780E26D1FC}" dt="2024-09-11T08:00:32.674" v="0" actId="478"/>
          <ac:picMkLst>
            <pc:docMk/>
            <pc:sldMk cId="1634069862" sldId="2147448537"/>
            <ac:picMk id="5" creationId="{07D77F87-61CE-9622-B4C0-172B67A4C7E4}"/>
          </ac:picMkLst>
        </pc:picChg>
        <pc:picChg chg="add mod">
          <ac:chgData name="Alwin van der Blom" userId="d312127b-1eb5-45ea-b7e3-139c36b15257" providerId="ADAL" clId="{7AB54AAC-4C40-4306-B0C7-D4780E26D1FC}" dt="2024-09-11T08:01:35.408" v="6" actId="14100"/>
          <ac:picMkLst>
            <pc:docMk/>
            <pc:sldMk cId="1634069862" sldId="2147448537"/>
            <ac:picMk id="6" creationId="{E0398D45-EEA0-6A05-9D53-BD9FDB74B642}"/>
          </ac:picMkLst>
        </pc:picChg>
      </pc:sldChg>
    </pc:docChg>
  </pc:docChgLst>
  <pc:docChgLst>
    <pc:chgData name="Alwin van der Blom" userId="S::a.vanderblom@113.nl::d312127b-1eb5-45ea-b7e3-139c36b15257" providerId="AD" clId="Web-{15144674-F4E5-2FF0-7539-4A207A852BB5}"/>
    <pc:docChg chg="mod modSld">
      <pc:chgData name="Alwin van der Blom" userId="S::a.vanderblom@113.nl::d312127b-1eb5-45ea-b7e3-139c36b15257" providerId="AD" clId="Web-{15144674-F4E5-2FF0-7539-4A207A852BB5}" dt="2024-09-09T11:08:12.067" v="1"/>
      <pc:docMkLst>
        <pc:docMk/>
      </pc:docMkLst>
      <pc:sldChg chg="delSp">
        <pc:chgData name="Alwin van der Blom" userId="S::a.vanderblom@113.nl::d312127b-1eb5-45ea-b7e3-139c36b15257" providerId="AD" clId="Web-{15144674-F4E5-2FF0-7539-4A207A852BB5}" dt="2024-09-09T11:07:31.440" v="0"/>
        <pc:sldMkLst>
          <pc:docMk/>
          <pc:sldMk cId="1662813362" sldId="261"/>
        </pc:sldMkLst>
        <pc:spChg chg="del">
          <ac:chgData name="Alwin van der Blom" userId="S::a.vanderblom@113.nl::d312127b-1eb5-45ea-b7e3-139c36b15257" providerId="AD" clId="Web-{15144674-F4E5-2FF0-7539-4A207A852BB5}" dt="2024-09-09T11:07:31.440" v="0"/>
          <ac:spMkLst>
            <pc:docMk/>
            <pc:sldMk cId="1662813362" sldId="261"/>
            <ac:spMk id="2" creationId="{ED042F05-3039-18FF-918D-6E5AF9739279}"/>
          </ac:spMkLst>
        </pc:spChg>
      </pc:sldChg>
    </pc:docChg>
  </pc:docChgLst>
  <pc:docChgLst>
    <pc:chgData name="Alwin van der Blom" userId="S::a.vanderblom@113.nl::d312127b-1eb5-45ea-b7e3-139c36b15257" providerId="AD" clId="Web-{2EC77728-3AC1-A66A-9FEB-192C2797A4EC}"/>
    <pc:docChg chg="modSld">
      <pc:chgData name="Alwin van der Blom" userId="S::a.vanderblom@113.nl::d312127b-1eb5-45ea-b7e3-139c36b15257" providerId="AD" clId="Web-{2EC77728-3AC1-A66A-9FEB-192C2797A4EC}" dt="2024-09-11T07:20:06.306" v="0" actId="14100"/>
      <pc:docMkLst>
        <pc:docMk/>
      </pc:docMkLst>
      <pc:sldChg chg="modSp">
        <pc:chgData name="Alwin van der Blom" userId="S::a.vanderblom@113.nl::d312127b-1eb5-45ea-b7e3-139c36b15257" providerId="AD" clId="Web-{2EC77728-3AC1-A66A-9FEB-192C2797A4EC}" dt="2024-09-11T07:20:06.306" v="0" actId="14100"/>
        <pc:sldMkLst>
          <pc:docMk/>
          <pc:sldMk cId="1634069862" sldId="2147448537"/>
        </pc:sldMkLst>
        <pc:picChg chg="mod">
          <ac:chgData name="Alwin van der Blom" userId="S::a.vanderblom@113.nl::d312127b-1eb5-45ea-b7e3-139c36b15257" providerId="AD" clId="Web-{2EC77728-3AC1-A66A-9FEB-192C2797A4EC}" dt="2024-09-11T07:20:06.306" v="0" actId="14100"/>
          <ac:picMkLst>
            <pc:docMk/>
            <pc:sldMk cId="1634069862" sldId="2147448537"/>
            <ac:picMk id="5" creationId="{07D77F87-61CE-9622-B4C0-172B67A4C7E4}"/>
          </ac:picMkLst>
        </pc:picChg>
      </pc:sldChg>
    </pc:docChg>
  </pc:docChgLst>
  <pc:docChgLst>
    <pc:chgData name="Vicky Verschoor" userId="S::v.verschoor@113.nl::1a27fbf1-6c5f-4c7f-aa75-07ad4442d7b6" providerId="AD" clId="Web-{37B0E2F6-EE38-9541-F625-E3B2385DAFB3}"/>
    <pc:docChg chg="addSld delSld modSld sldOrd">
      <pc:chgData name="Vicky Verschoor" userId="S::v.verschoor@113.nl::1a27fbf1-6c5f-4c7f-aa75-07ad4442d7b6" providerId="AD" clId="Web-{37B0E2F6-EE38-9541-F625-E3B2385DAFB3}" dt="2024-09-10T08:59:57.940" v="1973"/>
      <pc:docMkLst>
        <pc:docMk/>
      </pc:docMkLst>
      <pc:sldChg chg="modSp">
        <pc:chgData name="Vicky Verschoor" userId="S::v.verschoor@113.nl::1a27fbf1-6c5f-4c7f-aa75-07ad4442d7b6" providerId="AD" clId="Web-{37B0E2F6-EE38-9541-F625-E3B2385DAFB3}" dt="2024-09-10T07:19:21.257" v="10" actId="20577"/>
        <pc:sldMkLst>
          <pc:docMk/>
          <pc:sldMk cId="1662813362" sldId="261"/>
        </pc:sldMkLst>
        <pc:spChg chg="mod">
          <ac:chgData name="Vicky Verschoor" userId="S::v.verschoor@113.nl::1a27fbf1-6c5f-4c7f-aa75-07ad4442d7b6" providerId="AD" clId="Web-{37B0E2F6-EE38-9541-F625-E3B2385DAFB3}" dt="2024-09-10T07:19:21.257" v="10" actId="20577"/>
          <ac:spMkLst>
            <pc:docMk/>
            <pc:sldMk cId="1662813362" sldId="261"/>
            <ac:spMk id="3" creationId="{CDEDB971-2B82-F9D8-C030-3B457F582ABE}"/>
          </ac:spMkLst>
        </pc:spChg>
      </pc:sldChg>
      <pc:sldChg chg="del">
        <pc:chgData name="Vicky Verschoor" userId="S::v.verschoor@113.nl::1a27fbf1-6c5f-4c7f-aa75-07ad4442d7b6" providerId="AD" clId="Web-{37B0E2F6-EE38-9541-F625-E3B2385DAFB3}" dt="2024-09-10T07:23:11.016" v="68"/>
        <pc:sldMkLst>
          <pc:docMk/>
          <pc:sldMk cId="3836469844" sldId="304"/>
        </pc:sldMkLst>
      </pc:sldChg>
      <pc:sldChg chg="modNotes">
        <pc:chgData name="Vicky Verschoor" userId="S::v.verschoor@113.nl::1a27fbf1-6c5f-4c7f-aa75-07ad4442d7b6" providerId="AD" clId="Web-{37B0E2F6-EE38-9541-F625-E3B2385DAFB3}" dt="2024-09-10T07:43:59.363" v="646"/>
        <pc:sldMkLst>
          <pc:docMk/>
          <pc:sldMk cId="244865332" sldId="567"/>
        </pc:sldMkLst>
      </pc:sldChg>
      <pc:sldChg chg="del">
        <pc:chgData name="Vicky Verschoor" userId="S::v.verschoor@113.nl::1a27fbf1-6c5f-4c7f-aa75-07ad4442d7b6" providerId="AD" clId="Web-{37B0E2F6-EE38-9541-F625-E3B2385DAFB3}" dt="2024-09-10T08:22:41.113" v="1694"/>
        <pc:sldMkLst>
          <pc:docMk/>
          <pc:sldMk cId="2321279540" sldId="851"/>
        </pc:sldMkLst>
      </pc:sldChg>
      <pc:sldChg chg="ord">
        <pc:chgData name="Vicky Verschoor" userId="S::v.verschoor@113.nl::1a27fbf1-6c5f-4c7f-aa75-07ad4442d7b6" providerId="AD" clId="Web-{37B0E2F6-EE38-9541-F625-E3B2385DAFB3}" dt="2024-09-10T08:20:23.920" v="1693"/>
        <pc:sldMkLst>
          <pc:docMk/>
          <pc:sldMk cId="1561174536" sldId="852"/>
        </pc:sldMkLst>
      </pc:sldChg>
      <pc:sldChg chg="modNotes">
        <pc:chgData name="Vicky Verschoor" userId="S::v.verschoor@113.nl::1a27fbf1-6c5f-4c7f-aa75-07ad4442d7b6" providerId="AD" clId="Web-{37B0E2F6-EE38-9541-F625-E3B2385DAFB3}" dt="2024-09-10T07:37:16.972" v="359"/>
        <pc:sldMkLst>
          <pc:docMk/>
          <pc:sldMk cId="4083505493" sldId="864"/>
        </pc:sldMkLst>
      </pc:sldChg>
      <pc:sldChg chg="modNotes">
        <pc:chgData name="Vicky Verschoor" userId="S::v.verschoor@113.nl::1a27fbf1-6c5f-4c7f-aa75-07ad4442d7b6" providerId="AD" clId="Web-{37B0E2F6-EE38-9541-F625-E3B2385DAFB3}" dt="2024-09-10T07:57:44.850" v="1361"/>
        <pc:sldMkLst>
          <pc:docMk/>
          <pc:sldMk cId="1434452316" sldId="1495"/>
        </pc:sldMkLst>
      </pc:sldChg>
      <pc:sldChg chg="modNotes">
        <pc:chgData name="Vicky Verschoor" userId="S::v.verschoor@113.nl::1a27fbf1-6c5f-4c7f-aa75-07ad4442d7b6" providerId="AD" clId="Web-{37B0E2F6-EE38-9541-F625-E3B2385DAFB3}" dt="2024-09-10T08:04:07.928" v="1458"/>
        <pc:sldMkLst>
          <pc:docMk/>
          <pc:sldMk cId="4173959034" sldId="1503"/>
        </pc:sldMkLst>
      </pc:sldChg>
      <pc:sldChg chg="modNotes">
        <pc:chgData name="Vicky Verschoor" userId="S::v.verschoor@113.nl::1a27fbf1-6c5f-4c7f-aa75-07ad4442d7b6" providerId="AD" clId="Web-{37B0E2F6-EE38-9541-F625-E3B2385DAFB3}" dt="2024-09-10T07:59:31.885" v="1455"/>
        <pc:sldMkLst>
          <pc:docMk/>
          <pc:sldMk cId="2966581248" sldId="1504"/>
        </pc:sldMkLst>
      </pc:sldChg>
      <pc:sldChg chg="modNotes">
        <pc:chgData name="Vicky Verschoor" userId="S::v.verschoor@113.nl::1a27fbf1-6c5f-4c7f-aa75-07ad4442d7b6" providerId="AD" clId="Web-{37B0E2F6-EE38-9541-F625-E3B2385DAFB3}" dt="2024-09-10T08:19:07.370" v="1692"/>
        <pc:sldMkLst>
          <pc:docMk/>
          <pc:sldMk cId="1904014077" sldId="1506"/>
        </pc:sldMkLst>
      </pc:sldChg>
      <pc:sldChg chg="modSp">
        <pc:chgData name="Vicky Verschoor" userId="S::v.verschoor@113.nl::1a27fbf1-6c5f-4c7f-aa75-07ad4442d7b6" providerId="AD" clId="Web-{37B0E2F6-EE38-9541-F625-E3B2385DAFB3}" dt="2024-09-10T08:33:45.453" v="1766" actId="20577"/>
        <pc:sldMkLst>
          <pc:docMk/>
          <pc:sldMk cId="4149618491" sldId="2147448521"/>
        </pc:sldMkLst>
        <pc:spChg chg="mod">
          <ac:chgData name="Vicky Verschoor" userId="S::v.verschoor@113.nl::1a27fbf1-6c5f-4c7f-aa75-07ad4442d7b6" providerId="AD" clId="Web-{37B0E2F6-EE38-9541-F625-E3B2385DAFB3}" dt="2024-09-10T08:33:45.453" v="1766" actId="20577"/>
          <ac:spMkLst>
            <pc:docMk/>
            <pc:sldMk cId="4149618491" sldId="2147448521"/>
            <ac:spMk id="4" creationId="{479004CB-59D8-F72C-D7B6-F1014D9A294A}"/>
          </ac:spMkLst>
        </pc:spChg>
      </pc:sldChg>
      <pc:sldChg chg="del">
        <pc:chgData name="Vicky Verschoor" userId="S::v.verschoor@113.nl::1a27fbf1-6c5f-4c7f-aa75-07ad4442d7b6" providerId="AD" clId="Web-{37B0E2F6-EE38-9541-F625-E3B2385DAFB3}" dt="2024-09-10T07:20:19.884" v="11"/>
        <pc:sldMkLst>
          <pc:docMk/>
          <pc:sldMk cId="2974254590" sldId="2147448522"/>
        </pc:sldMkLst>
      </pc:sldChg>
      <pc:sldChg chg="del">
        <pc:chgData name="Vicky Verschoor" userId="S::v.verschoor@113.nl::1a27fbf1-6c5f-4c7f-aa75-07ad4442d7b6" providerId="AD" clId="Web-{37B0E2F6-EE38-9541-F625-E3B2385DAFB3}" dt="2024-09-10T08:02:46.815" v="1456"/>
        <pc:sldMkLst>
          <pc:docMk/>
          <pc:sldMk cId="3359316596" sldId="2147448523"/>
        </pc:sldMkLst>
      </pc:sldChg>
      <pc:sldChg chg="modNotes">
        <pc:chgData name="Vicky Verschoor" userId="S::v.verschoor@113.nl::1a27fbf1-6c5f-4c7f-aa75-07ad4442d7b6" providerId="AD" clId="Web-{37B0E2F6-EE38-9541-F625-E3B2385DAFB3}" dt="2024-09-10T07:55:00.093" v="1242"/>
        <pc:sldMkLst>
          <pc:docMk/>
          <pc:sldMk cId="1933130875" sldId="2147448524"/>
        </pc:sldMkLst>
      </pc:sldChg>
      <pc:sldChg chg="modNotes">
        <pc:chgData name="Vicky Verschoor" userId="S::v.verschoor@113.nl::1a27fbf1-6c5f-4c7f-aa75-07ad4442d7b6" providerId="AD" clId="Web-{37B0E2F6-EE38-9541-F625-E3B2385DAFB3}" dt="2024-09-10T08:10:01.348" v="1569"/>
        <pc:sldMkLst>
          <pc:docMk/>
          <pc:sldMk cId="3062172913" sldId="2147448529"/>
        </pc:sldMkLst>
      </pc:sldChg>
      <pc:sldChg chg="modNotes">
        <pc:chgData name="Vicky Verschoor" userId="S::v.verschoor@113.nl::1a27fbf1-6c5f-4c7f-aa75-07ad4442d7b6" providerId="AD" clId="Web-{37B0E2F6-EE38-9541-F625-E3B2385DAFB3}" dt="2024-09-10T07:54:06.700" v="1186"/>
        <pc:sldMkLst>
          <pc:docMk/>
          <pc:sldMk cId="4235729606" sldId="2147448532"/>
        </pc:sldMkLst>
      </pc:sldChg>
      <pc:sldChg chg="modSp">
        <pc:chgData name="Vicky Verschoor" userId="S::v.verschoor@113.nl::1a27fbf1-6c5f-4c7f-aa75-07ad4442d7b6" providerId="AD" clId="Web-{37B0E2F6-EE38-9541-F625-E3B2385DAFB3}" dt="2024-09-10T08:32:24.184" v="1724" actId="20577"/>
        <pc:sldMkLst>
          <pc:docMk/>
          <pc:sldMk cId="686792353" sldId="2147448533"/>
        </pc:sldMkLst>
        <pc:spChg chg="mod">
          <ac:chgData name="Vicky Verschoor" userId="S::v.verschoor@113.nl::1a27fbf1-6c5f-4c7f-aa75-07ad4442d7b6" providerId="AD" clId="Web-{37B0E2F6-EE38-9541-F625-E3B2385DAFB3}" dt="2024-09-10T08:32:24.184" v="1724" actId="20577"/>
          <ac:spMkLst>
            <pc:docMk/>
            <pc:sldMk cId="686792353" sldId="2147448533"/>
            <ac:spMk id="4" creationId="{479004CB-59D8-F72C-D7B6-F1014D9A294A}"/>
          </ac:spMkLst>
        </pc:spChg>
      </pc:sldChg>
      <pc:sldChg chg="modSp add replId modNotes">
        <pc:chgData name="Vicky Verschoor" userId="S::v.verschoor@113.nl::1a27fbf1-6c5f-4c7f-aa75-07ad4442d7b6" providerId="AD" clId="Web-{37B0E2F6-EE38-9541-F625-E3B2385DAFB3}" dt="2024-09-10T08:59:57.940" v="1973"/>
        <pc:sldMkLst>
          <pc:docMk/>
          <pc:sldMk cId="3849236403" sldId="2147448535"/>
        </pc:sldMkLst>
        <pc:spChg chg="mod">
          <ac:chgData name="Vicky Verschoor" userId="S::v.verschoor@113.nl::1a27fbf1-6c5f-4c7f-aa75-07ad4442d7b6" providerId="AD" clId="Web-{37B0E2F6-EE38-9541-F625-E3B2385DAFB3}" dt="2024-09-10T08:08:01.484" v="1485" actId="20577"/>
          <ac:spMkLst>
            <pc:docMk/>
            <pc:sldMk cId="3849236403" sldId="2147448535"/>
            <ac:spMk id="3" creationId="{CDEDB971-2B82-F9D8-C030-3B457F582ABE}"/>
          </ac:spMkLst>
        </pc:spChg>
      </pc:sldChg>
      <pc:sldChg chg="delSp modSp add replId modCm">
        <pc:chgData name="Vicky Verschoor" userId="S::v.verschoor@113.nl::1a27fbf1-6c5f-4c7f-aa75-07ad4442d7b6" providerId="AD" clId="Web-{37B0E2F6-EE38-9541-F625-E3B2385DAFB3}" dt="2024-09-10T08:24:49.681" v="1713" actId="20577"/>
        <pc:sldMkLst>
          <pc:docMk/>
          <pc:sldMk cId="613151898" sldId="2147448536"/>
        </pc:sldMkLst>
        <pc:spChg chg="mod">
          <ac:chgData name="Vicky Verschoor" userId="S::v.verschoor@113.nl::1a27fbf1-6c5f-4c7f-aa75-07ad4442d7b6" providerId="AD" clId="Web-{37B0E2F6-EE38-9541-F625-E3B2385DAFB3}" dt="2024-09-10T08:24:49.681" v="1713" actId="20577"/>
          <ac:spMkLst>
            <pc:docMk/>
            <pc:sldMk cId="613151898" sldId="2147448536"/>
            <ac:spMk id="2" creationId="{3FDAF2DA-CF1B-4A50-9867-27C6CE9959ED}"/>
          </ac:spMkLst>
        </pc:spChg>
        <pc:spChg chg="del mod">
          <ac:chgData name="Vicky Verschoor" userId="S::v.verschoor@113.nl::1a27fbf1-6c5f-4c7f-aa75-07ad4442d7b6" providerId="AD" clId="Web-{37B0E2F6-EE38-9541-F625-E3B2385DAFB3}" dt="2024-09-10T08:24:24.227" v="1698"/>
          <ac:spMkLst>
            <pc:docMk/>
            <pc:sldMk cId="613151898" sldId="2147448536"/>
            <ac:spMk id="4" creationId="{13ACCF93-5A68-FEF3-34FF-AC4D43B26FBB}"/>
          </ac:spMkLst>
        </pc:spChg>
        <pc:extLst>
          <p:ext xmlns:p="http://schemas.openxmlformats.org/presentationml/2006/main" uri="{D6D511B9-2390-475A-947B-AFAB55BFBCF1}">
            <pc226:cmChg xmlns:pc226="http://schemas.microsoft.com/office/powerpoint/2022/06/main/command" chg="mod">
              <pc226:chgData name="Vicky Verschoor" userId="S::v.verschoor@113.nl::1a27fbf1-6c5f-4c7f-aa75-07ad4442d7b6" providerId="AD" clId="Web-{37B0E2F6-EE38-9541-F625-E3B2385DAFB3}" dt="2024-09-10T08:24:22.852" v="1696" actId="20577"/>
              <pc2:cmMkLst xmlns:pc2="http://schemas.microsoft.com/office/powerpoint/2019/9/main/command">
                <pc:docMk/>
                <pc:sldMk cId="613151898" sldId="2147448536"/>
                <pc2:cmMk id="{1A0D4934-6FE6-4B1E-A570-C361D39AE2DB}"/>
              </pc2:cmMkLst>
            </pc226:cmChg>
          </p:ext>
        </pc:extLst>
      </pc:sldChg>
    </pc:docChg>
  </pc:docChgLst>
  <pc:docChgLst>
    <pc:chgData name="Alwin van der Blom" userId="S::a.vanderblom@113.nl::d312127b-1eb5-45ea-b7e3-139c36b15257" providerId="AD" clId="Web-{69C5D59E-2A3A-58FD-5D51-27FED7F0CA22}"/>
    <pc:docChg chg="modSld">
      <pc:chgData name="Alwin van der Blom" userId="S::a.vanderblom@113.nl::d312127b-1eb5-45ea-b7e3-139c36b15257" providerId="AD" clId="Web-{69C5D59E-2A3A-58FD-5D51-27FED7F0CA22}" dt="2024-09-09T14:22:25.505" v="29" actId="1076"/>
      <pc:docMkLst>
        <pc:docMk/>
      </pc:docMkLst>
      <pc:sldChg chg="modSp">
        <pc:chgData name="Alwin van der Blom" userId="S::a.vanderblom@113.nl::d312127b-1eb5-45ea-b7e3-139c36b15257" providerId="AD" clId="Web-{69C5D59E-2A3A-58FD-5D51-27FED7F0CA22}" dt="2024-09-09T12:51:37.316" v="5" actId="20577"/>
        <pc:sldMkLst>
          <pc:docMk/>
          <pc:sldMk cId="2321279540" sldId="851"/>
        </pc:sldMkLst>
        <pc:spChg chg="mod">
          <ac:chgData name="Alwin van der Blom" userId="S::a.vanderblom@113.nl::d312127b-1eb5-45ea-b7e3-139c36b15257" providerId="AD" clId="Web-{69C5D59E-2A3A-58FD-5D51-27FED7F0CA22}" dt="2024-09-09T12:51:37.316" v="5" actId="20577"/>
          <ac:spMkLst>
            <pc:docMk/>
            <pc:sldMk cId="2321279540" sldId="851"/>
            <ac:spMk id="7" creationId="{8CF5E996-8029-1298-679E-A5A3ECADADBC}"/>
          </ac:spMkLst>
        </pc:spChg>
      </pc:sldChg>
      <pc:sldChg chg="modSp">
        <pc:chgData name="Alwin van der Blom" userId="S::a.vanderblom@113.nl::d312127b-1eb5-45ea-b7e3-139c36b15257" providerId="AD" clId="Web-{69C5D59E-2A3A-58FD-5D51-27FED7F0CA22}" dt="2024-09-09T14:14:07.032" v="13" actId="20577"/>
        <pc:sldMkLst>
          <pc:docMk/>
          <pc:sldMk cId="4149618491" sldId="2147448521"/>
        </pc:sldMkLst>
        <pc:spChg chg="mod">
          <ac:chgData name="Alwin van der Blom" userId="S::a.vanderblom@113.nl::d312127b-1eb5-45ea-b7e3-139c36b15257" providerId="AD" clId="Web-{69C5D59E-2A3A-58FD-5D51-27FED7F0CA22}" dt="2024-09-09T14:14:07.032" v="13" actId="20577"/>
          <ac:spMkLst>
            <pc:docMk/>
            <pc:sldMk cId="4149618491" sldId="2147448521"/>
            <ac:spMk id="4" creationId="{479004CB-59D8-F72C-D7B6-F1014D9A294A}"/>
          </ac:spMkLst>
        </pc:spChg>
      </pc:sldChg>
      <pc:sldChg chg="addSp modSp mod modClrScheme chgLayout">
        <pc:chgData name="Alwin van der Blom" userId="S::a.vanderblom@113.nl::d312127b-1eb5-45ea-b7e3-139c36b15257" providerId="AD" clId="Web-{69C5D59E-2A3A-58FD-5D51-27FED7F0CA22}" dt="2024-09-09T14:03:25.370" v="9"/>
        <pc:sldMkLst>
          <pc:docMk/>
          <pc:sldMk cId="3359316596" sldId="2147448523"/>
        </pc:sldMkLst>
        <pc:spChg chg="add mod ord">
          <ac:chgData name="Alwin van der Blom" userId="S::a.vanderblom@113.nl::d312127b-1eb5-45ea-b7e3-139c36b15257" providerId="AD" clId="Web-{69C5D59E-2A3A-58FD-5D51-27FED7F0CA22}" dt="2024-09-09T14:03:25.370" v="9"/>
          <ac:spMkLst>
            <pc:docMk/>
            <pc:sldMk cId="3359316596" sldId="2147448523"/>
            <ac:spMk id="2" creationId="{ED90D699-D92F-34BB-7D72-77262A8BC3AF}"/>
          </ac:spMkLst>
        </pc:spChg>
        <pc:spChg chg="mod ord">
          <ac:chgData name="Alwin van der Blom" userId="S::a.vanderblom@113.nl::d312127b-1eb5-45ea-b7e3-139c36b15257" providerId="AD" clId="Web-{69C5D59E-2A3A-58FD-5D51-27FED7F0CA22}" dt="2024-09-09T14:03:25.370" v="9"/>
          <ac:spMkLst>
            <pc:docMk/>
            <pc:sldMk cId="3359316596" sldId="2147448523"/>
            <ac:spMk id="3" creationId="{CDEDB971-2B82-F9D8-C030-3B457F582ABE}"/>
          </ac:spMkLst>
        </pc:spChg>
      </pc:sldChg>
      <pc:sldChg chg="addSp delSp modSp mod modClrScheme chgLayout">
        <pc:chgData name="Alwin van der Blom" userId="S::a.vanderblom@113.nl::d312127b-1eb5-45ea-b7e3-139c36b15257" providerId="AD" clId="Web-{69C5D59E-2A3A-58FD-5D51-27FED7F0CA22}" dt="2024-09-09T14:13:45.860" v="10"/>
        <pc:sldMkLst>
          <pc:docMk/>
          <pc:sldMk cId="2884769717" sldId="2147448525"/>
        </pc:sldMkLst>
        <pc:spChg chg="add del mod ord">
          <ac:chgData name="Alwin van der Blom" userId="S::a.vanderblom@113.nl::d312127b-1eb5-45ea-b7e3-139c36b15257" providerId="AD" clId="Web-{69C5D59E-2A3A-58FD-5D51-27FED7F0CA22}" dt="2024-09-09T14:13:45.860" v="10"/>
          <ac:spMkLst>
            <pc:docMk/>
            <pc:sldMk cId="2884769717" sldId="2147448525"/>
            <ac:spMk id="2" creationId="{DCEABDB7-8DE5-DBCF-DD69-0D4DC4E33743}"/>
          </ac:spMkLst>
        </pc:spChg>
        <pc:spChg chg="mod ord">
          <ac:chgData name="Alwin van der Blom" userId="S::a.vanderblom@113.nl::d312127b-1eb5-45ea-b7e3-139c36b15257" providerId="AD" clId="Web-{69C5D59E-2A3A-58FD-5D51-27FED7F0CA22}" dt="2024-09-09T14:03:13.433" v="8"/>
          <ac:spMkLst>
            <pc:docMk/>
            <pc:sldMk cId="2884769717" sldId="2147448525"/>
            <ac:spMk id="3" creationId="{CDEDB971-2B82-F9D8-C030-3B457F582ABE}"/>
          </ac:spMkLst>
        </pc:spChg>
      </pc:sldChg>
      <pc:sldChg chg="addSp delSp modSp">
        <pc:chgData name="Alwin van der Blom" userId="S::a.vanderblom@113.nl::d312127b-1eb5-45ea-b7e3-139c36b15257" providerId="AD" clId="Web-{69C5D59E-2A3A-58FD-5D51-27FED7F0CA22}" dt="2024-09-09T14:22:25.505" v="29" actId="1076"/>
        <pc:sldMkLst>
          <pc:docMk/>
          <pc:sldMk cId="4235729606" sldId="2147448532"/>
        </pc:sldMkLst>
        <pc:picChg chg="add del mod">
          <ac:chgData name="Alwin van der Blom" userId="S::a.vanderblom@113.nl::d312127b-1eb5-45ea-b7e3-139c36b15257" providerId="AD" clId="Web-{69C5D59E-2A3A-58FD-5D51-27FED7F0CA22}" dt="2024-09-09T14:21:40.693" v="22"/>
          <ac:picMkLst>
            <pc:docMk/>
            <pc:sldMk cId="4235729606" sldId="2147448532"/>
            <ac:picMk id="2" creationId="{517C4534-E546-AB44-E213-AA65FD767B37}"/>
          </ac:picMkLst>
        </pc:picChg>
        <pc:picChg chg="add del mod">
          <ac:chgData name="Alwin van der Blom" userId="S::a.vanderblom@113.nl::d312127b-1eb5-45ea-b7e3-139c36b15257" providerId="AD" clId="Web-{69C5D59E-2A3A-58FD-5D51-27FED7F0CA22}" dt="2024-09-09T14:22:02.849" v="24"/>
          <ac:picMkLst>
            <pc:docMk/>
            <pc:sldMk cId="4235729606" sldId="2147448532"/>
            <ac:picMk id="4" creationId="{47D034EE-DCB3-DB9C-88BF-F867DF5E20C7}"/>
          </ac:picMkLst>
        </pc:picChg>
        <pc:picChg chg="add mod">
          <ac:chgData name="Alwin van der Blom" userId="S::a.vanderblom@113.nl::d312127b-1eb5-45ea-b7e3-139c36b15257" providerId="AD" clId="Web-{69C5D59E-2A3A-58FD-5D51-27FED7F0CA22}" dt="2024-09-09T14:22:25.505" v="29" actId="1076"/>
          <ac:picMkLst>
            <pc:docMk/>
            <pc:sldMk cId="4235729606" sldId="2147448532"/>
            <ac:picMk id="5" creationId="{E051221F-3E6B-8A0C-3C8B-8E85148997B4}"/>
          </ac:picMkLst>
        </pc:picChg>
        <pc:picChg chg="del">
          <ac:chgData name="Alwin van der Blom" userId="S::a.vanderblom@113.nl::d312127b-1eb5-45ea-b7e3-139c36b15257" providerId="AD" clId="Web-{69C5D59E-2A3A-58FD-5D51-27FED7F0CA22}" dt="2024-09-09T14:21:08.536" v="18"/>
          <ac:picMkLst>
            <pc:docMk/>
            <pc:sldMk cId="4235729606" sldId="2147448532"/>
            <ac:picMk id="6" creationId="{71B986F0-3664-D903-363F-D9CC5F7C5136}"/>
          </ac:picMkLst>
        </pc:picChg>
      </pc:sldChg>
      <pc:sldChg chg="modSp">
        <pc:chgData name="Alwin van der Blom" userId="S::a.vanderblom@113.nl::d312127b-1eb5-45ea-b7e3-139c36b15257" providerId="AD" clId="Web-{69C5D59E-2A3A-58FD-5D51-27FED7F0CA22}" dt="2024-09-09T14:14:48.892" v="17" actId="20577"/>
        <pc:sldMkLst>
          <pc:docMk/>
          <pc:sldMk cId="3315839182" sldId="2147448534"/>
        </pc:sldMkLst>
        <pc:spChg chg="mod">
          <ac:chgData name="Alwin van der Blom" userId="S::a.vanderblom@113.nl::d312127b-1eb5-45ea-b7e3-139c36b15257" providerId="AD" clId="Web-{69C5D59E-2A3A-58FD-5D51-27FED7F0CA22}" dt="2024-09-09T14:14:46.048" v="15" actId="20577"/>
          <ac:spMkLst>
            <pc:docMk/>
            <pc:sldMk cId="3315839182" sldId="2147448534"/>
            <ac:spMk id="4" creationId="{7A664FE7-3BB1-0510-EED0-C353C05C1004}"/>
          </ac:spMkLst>
        </pc:spChg>
        <pc:spChg chg="mod">
          <ac:chgData name="Alwin van der Blom" userId="S::a.vanderblom@113.nl::d312127b-1eb5-45ea-b7e3-139c36b15257" providerId="AD" clId="Web-{69C5D59E-2A3A-58FD-5D51-27FED7F0CA22}" dt="2024-09-09T12:52:35.037" v="7" actId="20577"/>
          <ac:spMkLst>
            <pc:docMk/>
            <pc:sldMk cId="3315839182" sldId="2147448534"/>
            <ac:spMk id="7" creationId="{8CF5E996-8029-1298-679E-A5A3ECADADBC}"/>
          </ac:spMkLst>
        </pc:spChg>
        <pc:spChg chg="mod">
          <ac:chgData name="Alwin van der Blom" userId="S::a.vanderblom@113.nl::d312127b-1eb5-45ea-b7e3-139c36b15257" providerId="AD" clId="Web-{69C5D59E-2A3A-58FD-5D51-27FED7F0CA22}" dt="2024-09-09T14:14:48.892" v="17" actId="20577"/>
          <ac:spMkLst>
            <pc:docMk/>
            <pc:sldMk cId="3315839182" sldId="2147448534"/>
            <ac:spMk id="9" creationId="{A11D2E57-22C4-2464-F35B-C297F03FE311}"/>
          </ac:spMkLst>
        </pc:spChg>
      </pc:sldChg>
    </pc:docChg>
  </pc:docChgLst>
  <pc:docChgLst>
    <pc:chgData name="Alwin van der Blom" userId="S::a.vanderblom@113.nl::d312127b-1eb5-45ea-b7e3-139c36b15257" providerId="AD" clId="Web-{98EB7373-2296-4612-2B4D-ED3442DD21B7}"/>
    <pc:docChg chg="addSld delSld modSld">
      <pc:chgData name="Alwin van der Blom" userId="S::a.vanderblom@113.nl::d312127b-1eb5-45ea-b7e3-139c36b15257" providerId="AD" clId="Web-{98EB7373-2296-4612-2B4D-ED3442DD21B7}" dt="2024-09-06T16:46:04.656" v="4"/>
      <pc:docMkLst>
        <pc:docMk/>
      </pc:docMkLst>
      <pc:sldChg chg="addSp modSp mod modClrScheme chgLayout">
        <pc:chgData name="Alwin van der Blom" userId="S::a.vanderblom@113.nl::d312127b-1eb5-45ea-b7e3-139c36b15257" providerId="AD" clId="Web-{98EB7373-2296-4612-2B4D-ED3442DD21B7}" dt="2024-09-06T16:45:05.841" v="2"/>
        <pc:sldMkLst>
          <pc:docMk/>
          <pc:sldMk cId="1662813362" sldId="261"/>
        </pc:sldMkLst>
        <pc:spChg chg="add mod ord">
          <ac:chgData name="Alwin van der Blom" userId="S::a.vanderblom@113.nl::d312127b-1eb5-45ea-b7e3-139c36b15257" providerId="AD" clId="Web-{98EB7373-2296-4612-2B4D-ED3442DD21B7}" dt="2024-09-06T16:45:05.841" v="2"/>
          <ac:spMkLst>
            <pc:docMk/>
            <pc:sldMk cId="1662813362" sldId="261"/>
            <ac:spMk id="2" creationId="{ED042F05-3039-18FF-918D-6E5AF9739279}"/>
          </ac:spMkLst>
        </pc:spChg>
        <pc:spChg chg="mod ord">
          <ac:chgData name="Alwin van der Blom" userId="S::a.vanderblom@113.nl::d312127b-1eb5-45ea-b7e3-139c36b15257" providerId="AD" clId="Web-{98EB7373-2296-4612-2B4D-ED3442DD21B7}" dt="2024-09-06T16:45:05.841" v="2"/>
          <ac:spMkLst>
            <pc:docMk/>
            <pc:sldMk cId="1662813362" sldId="261"/>
            <ac:spMk id="3" creationId="{CDEDB971-2B82-F9D8-C030-3B457F582ABE}"/>
          </ac:spMkLst>
        </pc:spChg>
      </pc:sldChg>
      <pc:sldChg chg="modSp">
        <pc:chgData name="Alwin van der Blom" userId="S::a.vanderblom@113.nl::d312127b-1eb5-45ea-b7e3-139c36b15257" providerId="AD" clId="Web-{98EB7373-2296-4612-2B4D-ED3442DD21B7}" dt="2024-09-06T16:44:55.481" v="1" actId="20577"/>
        <pc:sldMkLst>
          <pc:docMk/>
          <pc:sldMk cId="3062172913" sldId="2147448529"/>
        </pc:sldMkLst>
        <pc:spChg chg="mod">
          <ac:chgData name="Alwin van der Blom" userId="S::a.vanderblom@113.nl::d312127b-1eb5-45ea-b7e3-139c36b15257" providerId="AD" clId="Web-{98EB7373-2296-4612-2B4D-ED3442DD21B7}" dt="2024-09-06T16:44:55.481" v="1" actId="20577"/>
          <ac:spMkLst>
            <pc:docMk/>
            <pc:sldMk cId="3062172913" sldId="2147448529"/>
            <ac:spMk id="4" creationId="{13ACCF93-5A68-FEF3-34FF-AC4D43B26FBB}"/>
          </ac:spMkLst>
        </pc:spChg>
      </pc:sldChg>
      <pc:sldChg chg="new del">
        <pc:chgData name="Alwin van der Blom" userId="S::a.vanderblom@113.nl::d312127b-1eb5-45ea-b7e3-139c36b15257" providerId="AD" clId="Web-{98EB7373-2296-4612-2B4D-ED3442DD21B7}" dt="2024-09-06T16:46:04.656" v="4"/>
        <pc:sldMkLst>
          <pc:docMk/>
          <pc:sldMk cId="887107360" sldId="2147448535"/>
        </pc:sldMkLst>
      </pc:sldChg>
    </pc:docChg>
  </pc:docChgLst>
  <pc:docChgLst>
    <pc:chgData name="Sanne Leenen" userId="S::s.leenen@113.nl::696dbb6b-a3e9-4e9d-b59e-0cde73817468" providerId="AD" clId="Web-{6CDEC414-2DD3-440D-524C-A3404D4F2E2E}"/>
    <pc:docChg chg="mod addSld modSld">
      <pc:chgData name="Sanne Leenen" userId="S::s.leenen@113.nl::696dbb6b-a3e9-4e9d-b59e-0cde73817468" providerId="AD" clId="Web-{6CDEC414-2DD3-440D-524C-A3404D4F2E2E}" dt="2024-09-06T13:29:07.343" v="207" actId="20577"/>
      <pc:docMkLst>
        <pc:docMk/>
      </pc:docMkLst>
      <pc:sldChg chg="add">
        <pc:chgData name="Sanne Leenen" userId="S::s.leenen@113.nl::696dbb6b-a3e9-4e9d-b59e-0cde73817468" providerId="AD" clId="Web-{6CDEC414-2DD3-440D-524C-A3404D4F2E2E}" dt="2024-09-06T13:11:58.438" v="0"/>
        <pc:sldMkLst>
          <pc:docMk/>
          <pc:sldMk cId="3836469844" sldId="304"/>
        </pc:sldMkLst>
      </pc:sldChg>
      <pc:sldChg chg="modNotes">
        <pc:chgData name="Sanne Leenen" userId="S::s.leenen@113.nl::696dbb6b-a3e9-4e9d-b59e-0cde73817468" providerId="AD" clId="Web-{6CDEC414-2DD3-440D-524C-A3404D4F2E2E}" dt="2024-09-06T13:15:21.007" v="33"/>
        <pc:sldMkLst>
          <pc:docMk/>
          <pc:sldMk cId="3062172913" sldId="2147448529"/>
        </pc:sldMkLst>
      </pc:sldChg>
      <pc:sldChg chg="modNotes">
        <pc:chgData name="Sanne Leenen" userId="S::s.leenen@113.nl::696dbb6b-a3e9-4e9d-b59e-0cde73817468" providerId="AD" clId="Web-{6CDEC414-2DD3-440D-524C-A3404D4F2E2E}" dt="2024-09-06T13:19:07.420" v="191"/>
        <pc:sldMkLst>
          <pc:docMk/>
          <pc:sldMk cId="4235729606" sldId="2147448532"/>
        </pc:sldMkLst>
      </pc:sldChg>
      <pc:sldChg chg="modSp add">
        <pc:chgData name="Sanne Leenen" userId="S::s.leenen@113.nl::696dbb6b-a3e9-4e9d-b59e-0cde73817468" providerId="AD" clId="Web-{6CDEC414-2DD3-440D-524C-A3404D4F2E2E}" dt="2024-09-06T13:29:07.343" v="207" actId="20577"/>
        <pc:sldMkLst>
          <pc:docMk/>
          <pc:sldMk cId="3315839182" sldId="2147448534"/>
        </pc:sldMkLst>
        <pc:spChg chg="mod">
          <ac:chgData name="Sanne Leenen" userId="S::s.leenen@113.nl::696dbb6b-a3e9-4e9d-b59e-0cde73817468" providerId="AD" clId="Web-{6CDEC414-2DD3-440D-524C-A3404D4F2E2E}" dt="2024-09-06T13:29:07.343" v="207" actId="20577"/>
          <ac:spMkLst>
            <pc:docMk/>
            <pc:sldMk cId="3315839182" sldId="2147448534"/>
            <ac:spMk id="9" creationId="{A11D2E57-22C4-2464-F35B-C297F03FE311}"/>
          </ac:spMkLst>
        </pc:spChg>
      </pc:sldChg>
      <pc:sldMasterChg chg="addSldLayout">
        <pc:chgData name="Sanne Leenen" userId="S::s.leenen@113.nl::696dbb6b-a3e9-4e9d-b59e-0cde73817468" providerId="AD" clId="Web-{6CDEC414-2DD3-440D-524C-A3404D4F2E2E}" dt="2024-09-06T13:11:58.438" v="0"/>
        <pc:sldMasterMkLst>
          <pc:docMk/>
          <pc:sldMasterMk cId="337483900" sldId="2147483719"/>
        </pc:sldMasterMkLst>
        <pc:sldLayoutChg chg="add">
          <pc:chgData name="Sanne Leenen" userId="S::s.leenen@113.nl::696dbb6b-a3e9-4e9d-b59e-0cde73817468" providerId="AD" clId="Web-{6CDEC414-2DD3-440D-524C-A3404D4F2E2E}" dt="2024-09-06T13:11:58.438" v="0"/>
          <pc:sldLayoutMkLst>
            <pc:docMk/>
            <pc:sldMasterMk cId="337483900" sldId="2147483719"/>
            <pc:sldLayoutMk cId="1442604717" sldId="2147483743"/>
          </pc:sldLayoutMkLst>
        </pc:sldLayoutChg>
      </pc:sldMasterChg>
    </pc:docChg>
  </pc:docChgLst>
  <pc:docChgLst>
    <pc:chgData name="Mayella den Outer" userId="4fac57c4-f2da-4ce6-9fc3-fa22466db047" providerId="ADAL" clId="{C732DB3C-6E0B-4AB3-B0AA-ED7AD4C888EB}"/>
    <pc:docChg chg="undo custSel addSld delSld modSld">
      <pc:chgData name="Mayella den Outer" userId="4fac57c4-f2da-4ce6-9fc3-fa22466db047" providerId="ADAL" clId="{C732DB3C-6E0B-4AB3-B0AA-ED7AD4C888EB}" dt="2024-03-25T16:47:28.795" v="199" actId="20577"/>
      <pc:docMkLst>
        <pc:docMk/>
      </pc:docMkLst>
      <pc:sldChg chg="add del">
        <pc:chgData name="Mayella den Outer" userId="4fac57c4-f2da-4ce6-9fc3-fa22466db047" providerId="ADAL" clId="{C732DB3C-6E0B-4AB3-B0AA-ED7AD4C888EB}" dt="2024-03-25T16:02:26.467" v="4"/>
        <pc:sldMkLst>
          <pc:docMk/>
          <pc:sldMk cId="1662813362" sldId="261"/>
        </pc:sldMkLst>
      </pc:sldChg>
      <pc:sldChg chg="add del">
        <pc:chgData name="Mayella den Outer" userId="4fac57c4-f2da-4ce6-9fc3-fa22466db047" providerId="ADAL" clId="{C732DB3C-6E0B-4AB3-B0AA-ED7AD4C888EB}" dt="2024-03-25T16:02:39.140" v="8" actId="47"/>
        <pc:sldMkLst>
          <pc:docMk/>
          <pc:sldMk cId="1857060643" sldId="264"/>
        </pc:sldMkLst>
      </pc:sldChg>
      <pc:sldChg chg="modSp mod">
        <pc:chgData name="Mayella den Outer" userId="4fac57c4-f2da-4ce6-9fc3-fa22466db047" providerId="ADAL" clId="{C732DB3C-6E0B-4AB3-B0AA-ED7AD4C888EB}" dt="2024-03-25T16:17:50.744" v="49" actId="27636"/>
        <pc:sldMkLst>
          <pc:docMk/>
          <pc:sldMk cId="1562589534" sldId="284"/>
        </pc:sldMkLst>
        <pc:spChg chg="mod">
          <ac:chgData name="Mayella den Outer" userId="4fac57c4-f2da-4ce6-9fc3-fa22466db047" providerId="ADAL" clId="{C732DB3C-6E0B-4AB3-B0AA-ED7AD4C888EB}" dt="2024-03-25T16:17:50.744" v="49" actId="27636"/>
          <ac:spMkLst>
            <pc:docMk/>
            <pc:sldMk cId="1562589534" sldId="284"/>
            <ac:spMk id="4" creationId="{479004CB-59D8-F72C-D7B6-F1014D9A294A}"/>
          </ac:spMkLst>
        </pc:spChg>
      </pc:sldChg>
      <pc:sldChg chg="del">
        <pc:chgData name="Mayella den Outer" userId="4fac57c4-f2da-4ce6-9fc3-fa22466db047" providerId="ADAL" clId="{C732DB3C-6E0B-4AB3-B0AA-ED7AD4C888EB}" dt="2024-03-25T16:02:41.058" v="9" actId="47"/>
        <pc:sldMkLst>
          <pc:docMk/>
          <pc:sldMk cId="1213305688" sldId="299"/>
        </pc:sldMkLst>
      </pc:sldChg>
      <pc:sldChg chg="del">
        <pc:chgData name="Mayella den Outer" userId="4fac57c4-f2da-4ce6-9fc3-fa22466db047" providerId="ADAL" clId="{C732DB3C-6E0B-4AB3-B0AA-ED7AD4C888EB}" dt="2024-03-25T16:23:56.247" v="124" actId="47"/>
        <pc:sldMkLst>
          <pc:docMk/>
          <pc:sldMk cId="1162629489" sldId="303"/>
        </pc:sldMkLst>
      </pc:sldChg>
      <pc:sldChg chg="del">
        <pc:chgData name="Mayella den Outer" userId="4fac57c4-f2da-4ce6-9fc3-fa22466db047" providerId="ADAL" clId="{C732DB3C-6E0B-4AB3-B0AA-ED7AD4C888EB}" dt="2024-03-25T16:02:43.196" v="10" actId="47"/>
        <pc:sldMkLst>
          <pc:docMk/>
          <pc:sldMk cId="3836469844" sldId="304"/>
        </pc:sldMkLst>
      </pc:sldChg>
      <pc:sldChg chg="modSp mod addCm delCm">
        <pc:chgData name="Mayella den Outer" userId="4fac57c4-f2da-4ce6-9fc3-fa22466db047" providerId="ADAL" clId="{C732DB3C-6E0B-4AB3-B0AA-ED7AD4C888EB}" dt="2024-03-25T16:31:33.479" v="170" actId="20577"/>
        <pc:sldMkLst>
          <pc:docMk/>
          <pc:sldMk cId="244865332" sldId="567"/>
        </pc:sldMkLst>
        <pc:spChg chg="mod">
          <ac:chgData name="Mayella den Outer" userId="4fac57c4-f2da-4ce6-9fc3-fa22466db047" providerId="ADAL" clId="{C732DB3C-6E0B-4AB3-B0AA-ED7AD4C888EB}" dt="2024-03-25T16:31:33.479" v="170" actId="20577"/>
          <ac:spMkLst>
            <pc:docMk/>
            <pc:sldMk cId="244865332" sldId="567"/>
            <ac:spMk id="10" creationId="{B0CCF2A3-AED6-EF05-153A-55E289234A46}"/>
          </ac:spMkLst>
        </pc:spChg>
        <pc:spChg chg="mod">
          <ac:chgData name="Mayella den Outer" userId="4fac57c4-f2da-4ce6-9fc3-fa22466db047" providerId="ADAL" clId="{C732DB3C-6E0B-4AB3-B0AA-ED7AD4C888EB}" dt="2024-03-25T16:31:28.126" v="166" actId="6549"/>
          <ac:spMkLst>
            <pc:docMk/>
            <pc:sldMk cId="244865332" sldId="567"/>
            <ac:spMk id="11" creationId="{8815F3D4-418C-40B1-33BA-3C0AD0D8C3CC}"/>
          </ac:spMkLst>
        </pc:spChg>
        <pc:spChg chg="mod">
          <ac:chgData name="Mayella den Outer" userId="4fac57c4-f2da-4ce6-9fc3-fa22466db047" providerId="ADAL" clId="{C732DB3C-6E0B-4AB3-B0AA-ED7AD4C888EB}" dt="2024-03-25T16:15:03.077" v="32" actId="404"/>
          <ac:spMkLst>
            <pc:docMk/>
            <pc:sldMk cId="244865332" sldId="567"/>
            <ac:spMk id="20" creationId="{120A507C-F3B9-3B61-069E-0A888B19D822}"/>
          </ac:spMkLst>
        </pc:spChg>
        <pc:extLst>
          <p:ext xmlns:p="http://schemas.openxmlformats.org/presentationml/2006/main" uri="{D6D511B9-2390-475A-947B-AFAB55BFBCF1}">
            <pc226:cmChg xmlns:pc226="http://schemas.microsoft.com/office/powerpoint/2022/06/main/command" chg="add del">
              <pc226:chgData name="Mayella den Outer" userId="4fac57c4-f2da-4ce6-9fc3-fa22466db047" providerId="ADAL" clId="{C732DB3C-6E0B-4AB3-B0AA-ED7AD4C888EB}" dt="2024-03-25T16:31:18.959" v="149"/>
              <pc2:cmMkLst xmlns:pc2="http://schemas.microsoft.com/office/powerpoint/2019/9/main/command">
                <pc:docMk/>
                <pc:sldMk cId="244865332" sldId="567"/>
                <pc2:cmMk id="{3C403CDC-CDD6-44ED-8857-8DBCA211D969}"/>
              </pc2:cmMkLst>
            </pc226:cmChg>
          </p:ext>
        </pc:extLst>
      </pc:sldChg>
      <pc:sldChg chg="addSp delSp modSp mod modShow">
        <pc:chgData name="Mayella den Outer" userId="4fac57c4-f2da-4ce6-9fc3-fa22466db047" providerId="ADAL" clId="{C732DB3C-6E0B-4AB3-B0AA-ED7AD4C888EB}" dt="2024-03-25T16:28:05.171" v="145" actId="729"/>
        <pc:sldMkLst>
          <pc:docMk/>
          <pc:sldMk cId="505120814" sldId="848"/>
        </pc:sldMkLst>
        <pc:spChg chg="mod">
          <ac:chgData name="Mayella den Outer" userId="4fac57c4-f2da-4ce6-9fc3-fa22466db047" providerId="ADAL" clId="{C732DB3C-6E0B-4AB3-B0AA-ED7AD4C888EB}" dt="2024-03-25T16:05:43.668" v="14" actId="790"/>
          <ac:spMkLst>
            <pc:docMk/>
            <pc:sldMk cId="505120814" sldId="848"/>
            <ac:spMk id="10" creationId="{87ACC2E2-5DEC-4B6E-E904-1062E24A1899}"/>
          </ac:spMkLst>
        </pc:spChg>
        <pc:spChg chg="mod">
          <ac:chgData name="Mayella den Outer" userId="4fac57c4-f2da-4ce6-9fc3-fa22466db047" providerId="ADAL" clId="{C732DB3C-6E0B-4AB3-B0AA-ED7AD4C888EB}" dt="2024-03-25T16:05:50.550" v="15" actId="790"/>
          <ac:spMkLst>
            <pc:docMk/>
            <pc:sldMk cId="505120814" sldId="848"/>
            <ac:spMk id="11" creationId="{6D89D41B-1F9F-FBB5-34C5-95B6450EAE7E}"/>
          </ac:spMkLst>
        </pc:spChg>
        <pc:spChg chg="mod">
          <ac:chgData name="Mayella den Outer" userId="4fac57c4-f2da-4ce6-9fc3-fa22466db047" providerId="ADAL" clId="{C732DB3C-6E0B-4AB3-B0AA-ED7AD4C888EB}" dt="2024-03-25T16:12:37.631" v="20" actId="404"/>
          <ac:spMkLst>
            <pc:docMk/>
            <pc:sldMk cId="505120814" sldId="848"/>
            <ac:spMk id="12" creationId="{DC8F46AE-45ED-4284-19C7-939F60FDB2F2}"/>
          </ac:spMkLst>
        </pc:spChg>
        <pc:spChg chg="mod">
          <ac:chgData name="Mayella den Outer" userId="4fac57c4-f2da-4ce6-9fc3-fa22466db047" providerId="ADAL" clId="{C732DB3C-6E0B-4AB3-B0AA-ED7AD4C888EB}" dt="2024-03-25T16:06:10.233" v="17" actId="404"/>
          <ac:spMkLst>
            <pc:docMk/>
            <pc:sldMk cId="505120814" sldId="848"/>
            <ac:spMk id="13" creationId="{208E7D0D-BA72-07B4-877E-22A8B5AE004B}"/>
          </ac:spMkLst>
        </pc:spChg>
        <pc:picChg chg="add del">
          <ac:chgData name="Mayella den Outer" userId="4fac57c4-f2da-4ce6-9fc3-fa22466db047" providerId="ADAL" clId="{C732DB3C-6E0B-4AB3-B0AA-ED7AD4C888EB}" dt="2024-03-25T16:24:55.642" v="133"/>
          <ac:picMkLst>
            <pc:docMk/>
            <pc:sldMk cId="505120814" sldId="848"/>
            <ac:picMk id="2" creationId="{AF3DC312-F5E6-0478-FE3A-0D349E68C921}"/>
          </ac:picMkLst>
        </pc:picChg>
      </pc:sldChg>
      <pc:sldChg chg="modSp del mod">
        <pc:chgData name="Mayella den Outer" userId="4fac57c4-f2da-4ce6-9fc3-fa22466db047" providerId="ADAL" clId="{C732DB3C-6E0B-4AB3-B0AA-ED7AD4C888EB}" dt="2024-03-25T16:36:59.746" v="173" actId="47"/>
        <pc:sldMkLst>
          <pc:docMk/>
          <pc:sldMk cId="1473627069" sldId="849"/>
        </pc:sldMkLst>
        <pc:spChg chg="mod">
          <ac:chgData name="Mayella den Outer" userId="4fac57c4-f2da-4ce6-9fc3-fa22466db047" providerId="ADAL" clId="{C732DB3C-6E0B-4AB3-B0AA-ED7AD4C888EB}" dt="2024-03-25T16:12:54.847" v="21" actId="790"/>
          <ac:spMkLst>
            <pc:docMk/>
            <pc:sldMk cId="1473627069" sldId="849"/>
            <ac:spMk id="7" creationId="{C0E52983-E7ED-ED1D-CA2A-36D53C680BCE}"/>
          </ac:spMkLst>
        </pc:spChg>
      </pc:sldChg>
      <pc:sldChg chg="modSp mod addCm delCm">
        <pc:chgData name="Mayella den Outer" userId="4fac57c4-f2da-4ce6-9fc3-fa22466db047" providerId="ADAL" clId="{C732DB3C-6E0B-4AB3-B0AA-ED7AD4C888EB}" dt="2024-03-25T16:36:15.855" v="171"/>
        <pc:sldMkLst>
          <pc:docMk/>
          <pc:sldMk cId="2321279540" sldId="851"/>
        </pc:sldMkLst>
        <pc:spChg chg="mod">
          <ac:chgData name="Mayella den Outer" userId="4fac57c4-f2da-4ce6-9fc3-fa22466db047" providerId="ADAL" clId="{C732DB3C-6E0B-4AB3-B0AA-ED7AD4C888EB}" dt="2024-03-25T16:16:33.371" v="43" actId="6549"/>
          <ac:spMkLst>
            <pc:docMk/>
            <pc:sldMk cId="2321279540" sldId="851"/>
            <ac:spMk id="4" creationId="{7A664FE7-3BB1-0510-EED0-C353C05C1004}"/>
          </ac:spMkLst>
        </pc:spChg>
        <pc:extLst>
          <p:ext xmlns:p="http://schemas.openxmlformats.org/presentationml/2006/main" uri="{D6D511B9-2390-475A-947B-AFAB55BFBCF1}">
            <pc226:cmChg xmlns:pc226="http://schemas.microsoft.com/office/powerpoint/2022/06/main/command" chg="add del">
              <pc226:chgData name="Mayella den Outer" userId="4fac57c4-f2da-4ce6-9fc3-fa22466db047" providerId="ADAL" clId="{C732DB3C-6E0B-4AB3-B0AA-ED7AD4C888EB}" dt="2024-03-25T16:36:15.855" v="171"/>
              <pc2:cmMkLst xmlns:pc2="http://schemas.microsoft.com/office/powerpoint/2019/9/main/command">
                <pc:docMk/>
                <pc:sldMk cId="2321279540" sldId="851"/>
                <pc2:cmMk id="{6238B525-E5F7-4EF0-98A3-E1D3F49CA530}"/>
              </pc2:cmMkLst>
            </pc226:cmChg>
          </p:ext>
        </pc:extLst>
      </pc:sldChg>
      <pc:sldChg chg="modSp mod">
        <pc:chgData name="Mayella den Outer" userId="4fac57c4-f2da-4ce6-9fc3-fa22466db047" providerId="ADAL" clId="{C732DB3C-6E0B-4AB3-B0AA-ED7AD4C888EB}" dt="2024-03-25T16:37:25.519" v="184" actId="1036"/>
        <pc:sldMkLst>
          <pc:docMk/>
          <pc:sldMk cId="4083505493" sldId="864"/>
        </pc:sldMkLst>
        <pc:spChg chg="mod">
          <ac:chgData name="Mayella den Outer" userId="4fac57c4-f2da-4ce6-9fc3-fa22466db047" providerId="ADAL" clId="{C732DB3C-6E0B-4AB3-B0AA-ED7AD4C888EB}" dt="2024-03-25T16:14:55.827" v="30" actId="122"/>
          <ac:spMkLst>
            <pc:docMk/>
            <pc:sldMk cId="4083505493" sldId="864"/>
            <ac:spMk id="2" creationId="{00000000-0000-0000-0000-000000000000}"/>
          </ac:spMkLst>
        </pc:spChg>
        <pc:spChg chg="mod">
          <ac:chgData name="Mayella den Outer" userId="4fac57c4-f2da-4ce6-9fc3-fa22466db047" providerId="ADAL" clId="{C732DB3C-6E0B-4AB3-B0AA-ED7AD4C888EB}" dt="2024-03-25T13:56:09.740" v="0" actId="20577"/>
          <ac:spMkLst>
            <pc:docMk/>
            <pc:sldMk cId="4083505493" sldId="864"/>
            <ac:spMk id="3" creationId="{00000000-0000-0000-0000-000000000000}"/>
          </ac:spMkLst>
        </pc:spChg>
        <pc:spChg chg="mod">
          <ac:chgData name="Mayella den Outer" userId="4fac57c4-f2da-4ce6-9fc3-fa22466db047" providerId="ADAL" clId="{C732DB3C-6E0B-4AB3-B0AA-ED7AD4C888EB}" dt="2024-03-25T16:37:25.519" v="184" actId="1036"/>
          <ac:spMkLst>
            <pc:docMk/>
            <pc:sldMk cId="4083505493" sldId="864"/>
            <ac:spMk id="6" creationId="{45351D9E-4C98-61BA-3594-B32096F116B5}"/>
          </ac:spMkLst>
        </pc:spChg>
      </pc:sldChg>
      <pc:sldChg chg="addSp delSp modSp mod modClrScheme chgLayout">
        <pc:chgData name="Mayella den Outer" userId="4fac57c4-f2da-4ce6-9fc3-fa22466db047" providerId="ADAL" clId="{C732DB3C-6E0B-4AB3-B0AA-ED7AD4C888EB}" dt="2024-03-25T16:47:28.795" v="199" actId="20577"/>
        <pc:sldMkLst>
          <pc:docMk/>
          <pc:sldMk cId="1988112971" sldId="876"/>
        </pc:sldMkLst>
        <pc:spChg chg="add del mod ord">
          <ac:chgData name="Mayella den Outer" userId="4fac57c4-f2da-4ce6-9fc3-fa22466db047" providerId="ADAL" clId="{C732DB3C-6E0B-4AB3-B0AA-ED7AD4C888EB}" dt="2024-03-25T16:05:05.187" v="13" actId="700"/>
          <ac:spMkLst>
            <pc:docMk/>
            <pc:sldMk cId="1988112971" sldId="876"/>
            <ac:spMk id="2" creationId="{663F6DF2-4E2E-0F7A-3B44-0C0A0DAF5502}"/>
          </ac:spMkLst>
        </pc:spChg>
        <pc:spChg chg="add del mod ord">
          <ac:chgData name="Mayella den Outer" userId="4fac57c4-f2da-4ce6-9fc3-fa22466db047" providerId="ADAL" clId="{C732DB3C-6E0B-4AB3-B0AA-ED7AD4C888EB}" dt="2024-03-25T16:47:07.645" v="197" actId="478"/>
          <ac:spMkLst>
            <pc:docMk/>
            <pc:sldMk cId="1988112971" sldId="876"/>
            <ac:spMk id="4" creationId="{B662DC30-46C2-411E-1C07-54E3E4A4DC73}"/>
          </ac:spMkLst>
        </pc:spChg>
        <pc:spChg chg="del">
          <ac:chgData name="Mayella den Outer" userId="4fac57c4-f2da-4ce6-9fc3-fa22466db047" providerId="ADAL" clId="{C732DB3C-6E0B-4AB3-B0AA-ED7AD4C888EB}" dt="2024-03-25T16:47:04.323" v="196" actId="478"/>
          <ac:spMkLst>
            <pc:docMk/>
            <pc:sldMk cId="1988112971" sldId="876"/>
            <ac:spMk id="10" creationId="{E63E55E5-8204-8E35-25F0-C0D2F26EBC07}"/>
          </ac:spMkLst>
        </pc:spChg>
        <pc:spChg chg="mod">
          <ac:chgData name="Mayella den Outer" userId="4fac57c4-f2da-4ce6-9fc3-fa22466db047" providerId="ADAL" clId="{C732DB3C-6E0B-4AB3-B0AA-ED7AD4C888EB}" dt="2024-03-25T16:47:28.795" v="199" actId="20577"/>
          <ac:spMkLst>
            <pc:docMk/>
            <pc:sldMk cId="1988112971" sldId="876"/>
            <ac:spMk id="11" creationId="{AD297C8D-816E-5AA7-8342-A3F34BDDEA7A}"/>
          </ac:spMkLst>
        </pc:spChg>
      </pc:sldChg>
      <pc:sldChg chg="modSp mod">
        <pc:chgData name="Mayella den Outer" userId="4fac57c4-f2da-4ce6-9fc3-fa22466db047" providerId="ADAL" clId="{C732DB3C-6E0B-4AB3-B0AA-ED7AD4C888EB}" dt="2024-03-25T16:15:58.408" v="42" actId="6549"/>
        <pc:sldMkLst>
          <pc:docMk/>
          <pc:sldMk cId="1434452316" sldId="1495"/>
        </pc:sldMkLst>
        <pc:spChg chg="mod">
          <ac:chgData name="Mayella den Outer" userId="4fac57c4-f2da-4ce6-9fc3-fa22466db047" providerId="ADAL" clId="{C732DB3C-6E0B-4AB3-B0AA-ED7AD4C888EB}" dt="2024-03-25T16:15:58.408" v="42" actId="6549"/>
          <ac:spMkLst>
            <pc:docMk/>
            <pc:sldMk cId="1434452316" sldId="1495"/>
            <ac:spMk id="2" creationId="{3FDAF2DA-CF1B-4A50-9867-27C6CE9959ED}"/>
          </ac:spMkLst>
        </pc:spChg>
      </pc:sldChg>
      <pc:sldChg chg="del">
        <pc:chgData name="Mayella den Outer" userId="4fac57c4-f2da-4ce6-9fc3-fa22466db047" providerId="ADAL" clId="{C732DB3C-6E0B-4AB3-B0AA-ED7AD4C888EB}" dt="2024-03-25T16:18:56.201" v="67" actId="47"/>
        <pc:sldMkLst>
          <pc:docMk/>
          <pc:sldMk cId="3281649991" sldId="1497"/>
        </pc:sldMkLst>
      </pc:sldChg>
      <pc:sldChg chg="modSp mod">
        <pc:chgData name="Mayella den Outer" userId="4fac57c4-f2da-4ce6-9fc3-fa22466db047" providerId="ADAL" clId="{C732DB3C-6E0B-4AB3-B0AA-ED7AD4C888EB}" dt="2024-03-25T16:40:17.249" v="194" actId="20577"/>
        <pc:sldMkLst>
          <pc:docMk/>
          <pc:sldMk cId="4173959034" sldId="1503"/>
        </pc:sldMkLst>
        <pc:spChg chg="mod">
          <ac:chgData name="Mayella den Outer" userId="4fac57c4-f2da-4ce6-9fc3-fa22466db047" providerId="ADAL" clId="{C732DB3C-6E0B-4AB3-B0AA-ED7AD4C888EB}" dt="2024-03-25T16:40:17.249" v="194" actId="20577"/>
          <ac:spMkLst>
            <pc:docMk/>
            <pc:sldMk cId="4173959034" sldId="1503"/>
            <ac:spMk id="3" creationId="{7968FD3E-E70A-0CC7-699E-2EA1040864CF}"/>
          </ac:spMkLst>
        </pc:spChg>
      </pc:sldChg>
      <pc:sldChg chg="modSp del mod">
        <pc:chgData name="Mayella den Outer" userId="4fac57c4-f2da-4ce6-9fc3-fa22466db047" providerId="ADAL" clId="{C732DB3C-6E0B-4AB3-B0AA-ED7AD4C888EB}" dt="2024-03-25T16:22:53.285" v="102" actId="47"/>
        <pc:sldMkLst>
          <pc:docMk/>
          <pc:sldMk cId="1627319010" sldId="2147448511"/>
        </pc:sldMkLst>
        <pc:spChg chg="mod">
          <ac:chgData name="Mayella den Outer" userId="4fac57c4-f2da-4ce6-9fc3-fa22466db047" providerId="ADAL" clId="{C732DB3C-6E0B-4AB3-B0AA-ED7AD4C888EB}" dt="2024-03-25T16:19:59.591" v="68" actId="2711"/>
          <ac:spMkLst>
            <pc:docMk/>
            <pc:sldMk cId="1627319010" sldId="2147448511"/>
            <ac:spMk id="2" creationId="{D29E4D9F-AEFA-522D-BEAD-48ACC4B64249}"/>
          </ac:spMkLst>
        </pc:spChg>
        <pc:spChg chg="mod">
          <ac:chgData name="Mayella den Outer" userId="4fac57c4-f2da-4ce6-9fc3-fa22466db047" providerId="ADAL" clId="{C732DB3C-6E0B-4AB3-B0AA-ED7AD4C888EB}" dt="2024-03-25T16:20:12.601" v="71" actId="6549"/>
          <ac:spMkLst>
            <pc:docMk/>
            <pc:sldMk cId="1627319010" sldId="2147448511"/>
            <ac:spMk id="3" creationId="{6AC05881-C439-F845-86F6-AEB6805D5351}"/>
          </ac:spMkLst>
        </pc:spChg>
      </pc:sldChg>
      <pc:sldChg chg="modSp mod">
        <pc:chgData name="Mayella den Outer" userId="4fac57c4-f2da-4ce6-9fc3-fa22466db047" providerId="ADAL" clId="{C732DB3C-6E0B-4AB3-B0AA-ED7AD4C888EB}" dt="2024-03-25T16:18:09.335" v="52" actId="14"/>
        <pc:sldMkLst>
          <pc:docMk/>
          <pc:sldMk cId="4149618491" sldId="2147448521"/>
        </pc:sldMkLst>
        <pc:spChg chg="mod">
          <ac:chgData name="Mayella den Outer" userId="4fac57c4-f2da-4ce6-9fc3-fa22466db047" providerId="ADAL" clId="{C732DB3C-6E0B-4AB3-B0AA-ED7AD4C888EB}" dt="2024-03-25T16:18:09.335" v="52" actId="14"/>
          <ac:spMkLst>
            <pc:docMk/>
            <pc:sldMk cId="4149618491" sldId="2147448521"/>
            <ac:spMk id="4" creationId="{479004CB-59D8-F72C-D7B6-F1014D9A294A}"/>
          </ac:spMkLst>
        </pc:spChg>
      </pc:sldChg>
      <pc:sldChg chg="add">
        <pc:chgData name="Mayella den Outer" userId="4fac57c4-f2da-4ce6-9fc3-fa22466db047" providerId="ADAL" clId="{C732DB3C-6E0B-4AB3-B0AA-ED7AD4C888EB}" dt="2024-03-25T16:02:36.423" v="7"/>
        <pc:sldMkLst>
          <pc:docMk/>
          <pc:sldMk cId="2974254590" sldId="2147448522"/>
        </pc:sldMkLst>
      </pc:sldChg>
      <pc:sldChg chg="add del">
        <pc:chgData name="Mayella den Outer" userId="4fac57c4-f2da-4ce6-9fc3-fa22466db047" providerId="ADAL" clId="{C732DB3C-6E0B-4AB3-B0AA-ED7AD4C888EB}" dt="2024-03-25T16:02:36.400" v="6"/>
        <pc:sldMkLst>
          <pc:docMk/>
          <pc:sldMk cId="4005323332" sldId="2147448522"/>
        </pc:sldMkLst>
      </pc:sldChg>
      <pc:sldChg chg="modSp add mod">
        <pc:chgData name="Mayella den Outer" userId="4fac57c4-f2da-4ce6-9fc3-fa22466db047" providerId="ADAL" clId="{C732DB3C-6E0B-4AB3-B0AA-ED7AD4C888EB}" dt="2024-03-25T16:18:48.883" v="66" actId="6549"/>
        <pc:sldMkLst>
          <pc:docMk/>
          <pc:sldMk cId="3359316596" sldId="2147448523"/>
        </pc:sldMkLst>
        <pc:spChg chg="mod">
          <ac:chgData name="Mayella den Outer" userId="4fac57c4-f2da-4ce6-9fc3-fa22466db047" providerId="ADAL" clId="{C732DB3C-6E0B-4AB3-B0AA-ED7AD4C888EB}" dt="2024-03-25T16:18:48.883" v="66" actId="6549"/>
          <ac:spMkLst>
            <pc:docMk/>
            <pc:sldMk cId="3359316596" sldId="2147448523"/>
            <ac:spMk id="3" creationId="{CDEDB971-2B82-F9D8-C030-3B457F582ABE}"/>
          </ac:spMkLst>
        </pc:spChg>
      </pc:sldChg>
      <pc:sldChg chg="addSp delSp modSp new mod modClrScheme chgLayout">
        <pc:chgData name="Mayella den Outer" userId="4fac57c4-f2da-4ce6-9fc3-fa22466db047" providerId="ADAL" clId="{C732DB3C-6E0B-4AB3-B0AA-ED7AD4C888EB}" dt="2024-03-25T16:22:42.497" v="101" actId="931"/>
        <pc:sldMkLst>
          <pc:docMk/>
          <pc:sldMk cId="1933130875" sldId="2147448524"/>
        </pc:sldMkLst>
        <pc:spChg chg="del mod ord">
          <ac:chgData name="Mayella den Outer" userId="4fac57c4-f2da-4ce6-9fc3-fa22466db047" providerId="ADAL" clId="{C732DB3C-6E0B-4AB3-B0AA-ED7AD4C888EB}" dt="2024-03-25T16:20:50.499" v="73" actId="700"/>
          <ac:spMkLst>
            <pc:docMk/>
            <pc:sldMk cId="1933130875" sldId="2147448524"/>
            <ac:spMk id="2" creationId="{197278A0-C062-976F-0C9B-3E4EEB40EB86}"/>
          </ac:spMkLst>
        </pc:spChg>
        <pc:spChg chg="del mod ord">
          <ac:chgData name="Mayella den Outer" userId="4fac57c4-f2da-4ce6-9fc3-fa22466db047" providerId="ADAL" clId="{C732DB3C-6E0B-4AB3-B0AA-ED7AD4C888EB}" dt="2024-03-25T16:20:50.499" v="73" actId="700"/>
          <ac:spMkLst>
            <pc:docMk/>
            <pc:sldMk cId="1933130875" sldId="2147448524"/>
            <ac:spMk id="3" creationId="{CF78E0BE-2585-0ACE-C4CA-48D498CCFB2F}"/>
          </ac:spMkLst>
        </pc:spChg>
        <pc:spChg chg="add mod ord">
          <ac:chgData name="Mayella den Outer" userId="4fac57c4-f2da-4ce6-9fc3-fa22466db047" providerId="ADAL" clId="{C732DB3C-6E0B-4AB3-B0AA-ED7AD4C888EB}" dt="2024-03-25T16:22:34.412" v="100" actId="700"/>
          <ac:spMkLst>
            <pc:docMk/>
            <pc:sldMk cId="1933130875" sldId="2147448524"/>
            <ac:spMk id="4" creationId="{5BE8C9BE-6FCE-41D8-21D7-BF562A3290D7}"/>
          </ac:spMkLst>
        </pc:spChg>
        <pc:spChg chg="add mod ord">
          <ac:chgData name="Mayella den Outer" userId="4fac57c4-f2da-4ce6-9fc3-fa22466db047" providerId="ADAL" clId="{C732DB3C-6E0B-4AB3-B0AA-ED7AD4C888EB}" dt="2024-03-25T16:22:34.412" v="100" actId="700"/>
          <ac:spMkLst>
            <pc:docMk/>
            <pc:sldMk cId="1933130875" sldId="2147448524"/>
            <ac:spMk id="5" creationId="{FC71202F-11EF-31AF-DC30-939FABBED844}"/>
          </ac:spMkLst>
        </pc:spChg>
        <pc:spChg chg="add del mod ord">
          <ac:chgData name="Mayella den Outer" userId="4fac57c4-f2da-4ce6-9fc3-fa22466db047" providerId="ADAL" clId="{C732DB3C-6E0B-4AB3-B0AA-ED7AD4C888EB}" dt="2024-03-25T16:21:19.102" v="91"/>
          <ac:spMkLst>
            <pc:docMk/>
            <pc:sldMk cId="1933130875" sldId="2147448524"/>
            <ac:spMk id="6" creationId="{9B1E1B36-16F1-FF91-4EFF-46607A8D9AC3}"/>
          </ac:spMkLst>
        </pc:spChg>
        <pc:spChg chg="add del mod">
          <ac:chgData name="Mayella den Outer" userId="4fac57c4-f2da-4ce6-9fc3-fa22466db047" providerId="ADAL" clId="{C732DB3C-6E0B-4AB3-B0AA-ED7AD4C888EB}" dt="2024-03-25T16:22:00.892" v="97" actId="478"/>
          <ac:spMkLst>
            <pc:docMk/>
            <pc:sldMk cId="1933130875" sldId="2147448524"/>
            <ac:spMk id="8" creationId="{F03191F8-2190-029C-4F5C-071F24F29E76}"/>
          </ac:spMkLst>
        </pc:spChg>
        <pc:spChg chg="add del mod ord">
          <ac:chgData name="Mayella den Outer" userId="4fac57c4-f2da-4ce6-9fc3-fa22466db047" providerId="ADAL" clId="{C732DB3C-6E0B-4AB3-B0AA-ED7AD4C888EB}" dt="2024-03-25T16:22:34.412" v="100" actId="700"/>
          <ac:spMkLst>
            <pc:docMk/>
            <pc:sldMk cId="1933130875" sldId="2147448524"/>
            <ac:spMk id="9" creationId="{86E275FC-F0D1-A0C6-5341-1D6D8B323167}"/>
          </ac:spMkLst>
        </pc:spChg>
        <pc:spChg chg="add del mod ord">
          <ac:chgData name="Mayella den Outer" userId="4fac57c4-f2da-4ce6-9fc3-fa22466db047" providerId="ADAL" clId="{C732DB3C-6E0B-4AB3-B0AA-ED7AD4C888EB}" dt="2024-03-25T16:22:42.497" v="101" actId="931"/>
          <ac:spMkLst>
            <pc:docMk/>
            <pc:sldMk cId="1933130875" sldId="2147448524"/>
            <ac:spMk id="10" creationId="{A3DAD64C-F969-8862-9B20-5DA1DFFEE5BF}"/>
          </ac:spMkLst>
        </pc:spChg>
        <pc:picChg chg="add del mod ord">
          <ac:chgData name="Mayella den Outer" userId="4fac57c4-f2da-4ce6-9fc3-fa22466db047" providerId="ADAL" clId="{C732DB3C-6E0B-4AB3-B0AA-ED7AD4C888EB}" dt="2024-03-25T16:22:19.687" v="99" actId="478"/>
          <ac:picMkLst>
            <pc:docMk/>
            <pc:sldMk cId="1933130875" sldId="2147448524"/>
            <ac:picMk id="7" creationId="{1F090CB1-DD1A-D0E7-921B-61A5A35EFED6}"/>
          </ac:picMkLst>
        </pc:picChg>
        <pc:picChg chg="add mod">
          <ac:chgData name="Mayella den Outer" userId="4fac57c4-f2da-4ce6-9fc3-fa22466db047" providerId="ADAL" clId="{C732DB3C-6E0B-4AB3-B0AA-ED7AD4C888EB}" dt="2024-03-25T16:22:42.497" v="101" actId="931"/>
          <ac:picMkLst>
            <pc:docMk/>
            <pc:sldMk cId="1933130875" sldId="2147448524"/>
            <ac:picMk id="12" creationId="{0A1A89BE-7CD4-6D43-E7C6-1272505DF1D1}"/>
          </ac:picMkLst>
        </pc:picChg>
      </pc:sldChg>
      <pc:sldChg chg="addSp delSp modSp add mod">
        <pc:chgData name="Mayella den Outer" userId="4fac57c4-f2da-4ce6-9fc3-fa22466db047" providerId="ADAL" clId="{C732DB3C-6E0B-4AB3-B0AA-ED7AD4C888EB}" dt="2024-03-25T16:23:43.072" v="123" actId="404"/>
        <pc:sldMkLst>
          <pc:docMk/>
          <pc:sldMk cId="2884769717" sldId="2147448525"/>
        </pc:sldMkLst>
        <pc:spChg chg="mod">
          <ac:chgData name="Mayella den Outer" userId="4fac57c4-f2da-4ce6-9fc3-fa22466db047" providerId="ADAL" clId="{C732DB3C-6E0B-4AB3-B0AA-ED7AD4C888EB}" dt="2024-03-25T16:23:43.072" v="123" actId="404"/>
          <ac:spMkLst>
            <pc:docMk/>
            <pc:sldMk cId="2884769717" sldId="2147448525"/>
            <ac:spMk id="3" creationId="{CDEDB971-2B82-F9D8-C030-3B457F582ABE}"/>
          </ac:spMkLst>
        </pc:spChg>
        <pc:spChg chg="add del">
          <ac:chgData name="Mayella den Outer" userId="4fac57c4-f2da-4ce6-9fc3-fa22466db047" providerId="ADAL" clId="{C732DB3C-6E0B-4AB3-B0AA-ED7AD4C888EB}" dt="2024-03-25T16:23:14.681" v="110" actId="22"/>
          <ac:spMkLst>
            <pc:docMk/>
            <pc:sldMk cId="2884769717" sldId="2147448525"/>
            <ac:spMk id="4" creationId="{0E85D759-7551-3FEA-A0DD-E3424FBFC15F}"/>
          </ac:spMkLst>
        </pc:spChg>
      </pc:sldChg>
      <pc:sldChg chg="addSp delSp modSp new mod modClrScheme chgLayout">
        <pc:chgData name="Mayella den Outer" userId="4fac57c4-f2da-4ce6-9fc3-fa22466db047" providerId="ADAL" clId="{C732DB3C-6E0B-4AB3-B0AA-ED7AD4C888EB}" dt="2024-03-25T16:28:20.451" v="147"/>
        <pc:sldMkLst>
          <pc:docMk/>
          <pc:sldMk cId="4039727580" sldId="2147448526"/>
        </pc:sldMkLst>
        <pc:spChg chg="del">
          <ac:chgData name="Mayella den Outer" userId="4fac57c4-f2da-4ce6-9fc3-fa22466db047" providerId="ADAL" clId="{C732DB3C-6E0B-4AB3-B0AA-ED7AD4C888EB}" dt="2024-03-25T16:24:27.819" v="126" actId="700"/>
          <ac:spMkLst>
            <pc:docMk/>
            <pc:sldMk cId="4039727580" sldId="2147448526"/>
            <ac:spMk id="2" creationId="{21F98807-637C-E1B5-30AE-8535FC06308C}"/>
          </ac:spMkLst>
        </pc:spChg>
        <pc:spChg chg="add del mod">
          <ac:chgData name="Mayella den Outer" userId="4fac57c4-f2da-4ce6-9fc3-fa22466db047" providerId="ADAL" clId="{C732DB3C-6E0B-4AB3-B0AA-ED7AD4C888EB}" dt="2024-03-25T16:24:32.819" v="127" actId="478"/>
          <ac:spMkLst>
            <pc:docMk/>
            <pc:sldMk cId="4039727580" sldId="2147448526"/>
            <ac:spMk id="3" creationId="{DBC32257-19ED-8F53-9302-C81E9D713DB7}"/>
          </ac:spMkLst>
        </pc:spChg>
        <pc:spChg chg="add del mod">
          <ac:chgData name="Mayella den Outer" userId="4fac57c4-f2da-4ce6-9fc3-fa22466db047" providerId="ADAL" clId="{C732DB3C-6E0B-4AB3-B0AA-ED7AD4C888EB}" dt="2024-03-25T16:25:35.355" v="135" actId="478"/>
          <ac:spMkLst>
            <pc:docMk/>
            <pc:sldMk cId="4039727580" sldId="2147448526"/>
            <ac:spMk id="5" creationId="{4FBC1A8D-FBA4-901F-1333-389DFD61A90D}"/>
          </ac:spMkLst>
        </pc:spChg>
        <pc:spChg chg="add del mod">
          <ac:chgData name="Mayella den Outer" userId="4fac57c4-f2da-4ce6-9fc3-fa22466db047" providerId="ADAL" clId="{C732DB3C-6E0B-4AB3-B0AA-ED7AD4C888EB}" dt="2024-03-25T16:25:35.355" v="135" actId="478"/>
          <ac:spMkLst>
            <pc:docMk/>
            <pc:sldMk cId="4039727580" sldId="2147448526"/>
            <ac:spMk id="6" creationId="{361F9088-4D7B-36CB-818E-AC5AC32E4A7C}"/>
          </ac:spMkLst>
        </pc:spChg>
        <pc:spChg chg="add del mod">
          <ac:chgData name="Mayella den Outer" userId="4fac57c4-f2da-4ce6-9fc3-fa22466db047" providerId="ADAL" clId="{C732DB3C-6E0B-4AB3-B0AA-ED7AD4C888EB}" dt="2024-03-25T16:25:35.355" v="135" actId="478"/>
          <ac:spMkLst>
            <pc:docMk/>
            <pc:sldMk cId="4039727580" sldId="2147448526"/>
            <ac:spMk id="7" creationId="{145FFDD3-7990-3DBF-44D3-345E64E9A94B}"/>
          </ac:spMkLst>
        </pc:spChg>
        <pc:spChg chg="add del mod">
          <ac:chgData name="Mayella den Outer" userId="4fac57c4-f2da-4ce6-9fc3-fa22466db047" providerId="ADAL" clId="{C732DB3C-6E0B-4AB3-B0AA-ED7AD4C888EB}" dt="2024-03-25T16:25:35.355" v="135" actId="478"/>
          <ac:spMkLst>
            <pc:docMk/>
            <pc:sldMk cId="4039727580" sldId="2147448526"/>
            <ac:spMk id="8" creationId="{BA10399D-6179-291F-B179-5AB358147F19}"/>
          </ac:spMkLst>
        </pc:spChg>
        <pc:spChg chg="add mod">
          <ac:chgData name="Mayella den Outer" userId="4fac57c4-f2da-4ce6-9fc3-fa22466db047" providerId="ADAL" clId="{C732DB3C-6E0B-4AB3-B0AA-ED7AD4C888EB}" dt="2024-03-25T16:28:20.451" v="147"/>
          <ac:spMkLst>
            <pc:docMk/>
            <pc:sldMk cId="4039727580" sldId="2147448526"/>
            <ac:spMk id="11" creationId="{111C626D-927D-7220-9FEF-5D55DAF8747E}"/>
          </ac:spMkLst>
        </pc:spChg>
        <pc:graphicFrameChg chg="add del mod">
          <ac:chgData name="Mayella den Outer" userId="4fac57c4-f2da-4ce6-9fc3-fa22466db047" providerId="ADAL" clId="{C732DB3C-6E0B-4AB3-B0AA-ED7AD4C888EB}" dt="2024-03-25T16:25:35.355" v="135" actId="478"/>
          <ac:graphicFrameMkLst>
            <pc:docMk/>
            <pc:sldMk cId="4039727580" sldId="2147448526"/>
            <ac:graphicFrameMk id="4" creationId="{04037AD8-7F03-3FB3-DDE0-F46A235F21D6}"/>
          </ac:graphicFrameMkLst>
        </pc:graphicFrameChg>
        <pc:picChg chg="add">
          <ac:chgData name="Mayella den Outer" userId="4fac57c4-f2da-4ce6-9fc3-fa22466db047" providerId="ADAL" clId="{C732DB3C-6E0B-4AB3-B0AA-ED7AD4C888EB}" dt="2024-03-25T16:28:10.839" v="146" actId="22"/>
          <ac:picMkLst>
            <pc:docMk/>
            <pc:sldMk cId="4039727580" sldId="2147448526"/>
            <ac:picMk id="10" creationId="{E6A32E0C-0CBB-29EE-CFB2-F3FE857C420D}"/>
          </ac:picMkLst>
        </pc:picChg>
      </pc:sldChg>
      <pc:sldChg chg="addSp delSp modSp add del mod modClrScheme chgLayout">
        <pc:chgData name="Mayella den Outer" userId="4fac57c4-f2da-4ce6-9fc3-fa22466db047" providerId="ADAL" clId="{C732DB3C-6E0B-4AB3-B0AA-ED7AD4C888EB}" dt="2024-03-25T16:28:22.715" v="148" actId="47"/>
        <pc:sldMkLst>
          <pc:docMk/>
          <pc:sldMk cId="502482304" sldId="2147448527"/>
        </pc:sldMkLst>
        <pc:spChg chg="add del mod ord">
          <ac:chgData name="Mayella den Outer" userId="4fac57c4-f2da-4ce6-9fc3-fa22466db047" providerId="ADAL" clId="{C732DB3C-6E0B-4AB3-B0AA-ED7AD4C888EB}" dt="2024-03-25T16:26:08.707" v="140" actId="6264"/>
          <ac:spMkLst>
            <pc:docMk/>
            <pc:sldMk cId="502482304" sldId="2147448527"/>
            <ac:spMk id="2" creationId="{3DAB3563-3198-D898-F842-ABCACA2A2CE0}"/>
          </ac:spMkLst>
        </pc:spChg>
        <pc:spChg chg="add del mod ord">
          <ac:chgData name="Mayella den Outer" userId="4fac57c4-f2da-4ce6-9fc3-fa22466db047" providerId="ADAL" clId="{C732DB3C-6E0B-4AB3-B0AA-ED7AD4C888EB}" dt="2024-03-25T16:26:23.341" v="141" actId="700"/>
          <ac:spMkLst>
            <pc:docMk/>
            <pc:sldMk cId="502482304" sldId="2147448527"/>
            <ac:spMk id="3" creationId="{CEF6F269-0CAA-4640-5E39-C04CD6527A8F}"/>
          </ac:spMkLst>
        </pc:spChg>
        <pc:spChg chg="add del mod ord">
          <ac:chgData name="Mayella den Outer" userId="4fac57c4-f2da-4ce6-9fc3-fa22466db047" providerId="ADAL" clId="{C732DB3C-6E0B-4AB3-B0AA-ED7AD4C888EB}" dt="2024-03-25T16:27:46.740" v="142" actId="478"/>
          <ac:spMkLst>
            <pc:docMk/>
            <pc:sldMk cId="502482304" sldId="2147448527"/>
            <ac:spMk id="4" creationId="{EA8B0C42-3B3A-F4C7-EDBE-05D1275C71B1}"/>
          </ac:spMkLst>
        </pc:spChg>
      </pc:sldChg>
      <pc:sldChg chg="add">
        <pc:chgData name="Mayella den Outer" userId="4fac57c4-f2da-4ce6-9fc3-fa22466db047" providerId="ADAL" clId="{C732DB3C-6E0B-4AB3-B0AA-ED7AD4C888EB}" dt="2024-03-25T16:36:43.672" v="172"/>
        <pc:sldMkLst>
          <pc:docMk/>
          <pc:sldMk cId="1699132887" sldId="2147448527"/>
        </pc:sldMkLst>
      </pc:sldChg>
      <pc:sldChg chg="add del">
        <pc:chgData name="Mayella den Outer" userId="4fac57c4-f2da-4ce6-9fc3-fa22466db047" providerId="ADAL" clId="{C732DB3C-6E0B-4AB3-B0AA-ED7AD4C888EB}" dt="2024-03-25T16:25:50.582" v="137"/>
        <pc:sldMkLst>
          <pc:docMk/>
          <pc:sldMk cId="1850026858" sldId="2147448527"/>
        </pc:sldMkLst>
      </pc:sldChg>
      <pc:sldChg chg="add del">
        <pc:chgData name="Mayella den Outer" userId="4fac57c4-f2da-4ce6-9fc3-fa22466db047" providerId="ADAL" clId="{C732DB3C-6E0B-4AB3-B0AA-ED7AD4C888EB}" dt="2024-03-25T16:24:52.406" v="131"/>
        <pc:sldMkLst>
          <pc:docMk/>
          <pc:sldMk cId="2092397129" sldId="2147448527"/>
        </pc:sldMkLst>
      </pc:sldChg>
      <pc:sldChg chg="add del">
        <pc:chgData name="Mayella den Outer" userId="4fac57c4-f2da-4ce6-9fc3-fa22466db047" providerId="ADAL" clId="{C732DB3C-6E0B-4AB3-B0AA-ED7AD4C888EB}" dt="2024-03-25T16:24:46.024" v="129"/>
        <pc:sldMkLst>
          <pc:docMk/>
          <pc:sldMk cId="3446730565" sldId="2147448527"/>
        </pc:sldMkLst>
      </pc:sldChg>
      <pc:sldChg chg="addSp delSp modSp add del mod modClrScheme chgLayout">
        <pc:chgData name="Mayella den Outer" userId="4fac57c4-f2da-4ce6-9fc3-fa22466db047" providerId="ADAL" clId="{C732DB3C-6E0B-4AB3-B0AA-ED7AD4C888EB}" dt="2024-03-25T16:39:20.389" v="191" actId="47"/>
        <pc:sldMkLst>
          <pc:docMk/>
          <pc:sldMk cId="3993332173" sldId="2147448528"/>
        </pc:sldMkLst>
        <pc:spChg chg="mod ord">
          <ac:chgData name="Mayella den Outer" userId="4fac57c4-f2da-4ce6-9fc3-fa22466db047" providerId="ADAL" clId="{C732DB3C-6E0B-4AB3-B0AA-ED7AD4C888EB}" dt="2024-03-25T16:38:58.937" v="186" actId="700"/>
          <ac:spMkLst>
            <pc:docMk/>
            <pc:sldMk cId="3993332173" sldId="2147448528"/>
            <ac:spMk id="2" creationId="{441B8874-1DBB-71E7-8E65-4D4EE323F8AD}"/>
          </ac:spMkLst>
        </pc:spChg>
        <pc:spChg chg="mod ord">
          <ac:chgData name="Mayella den Outer" userId="4fac57c4-f2da-4ce6-9fc3-fa22466db047" providerId="ADAL" clId="{C732DB3C-6E0B-4AB3-B0AA-ED7AD4C888EB}" dt="2024-03-25T16:38:58.937" v="186" actId="700"/>
          <ac:spMkLst>
            <pc:docMk/>
            <pc:sldMk cId="3993332173" sldId="2147448528"/>
            <ac:spMk id="4" creationId="{479004CB-59D8-F72C-D7B6-F1014D9A294A}"/>
          </ac:spMkLst>
        </pc:spChg>
        <pc:spChg chg="add del mod ord">
          <ac:chgData name="Mayella den Outer" userId="4fac57c4-f2da-4ce6-9fc3-fa22466db047" providerId="ADAL" clId="{C732DB3C-6E0B-4AB3-B0AA-ED7AD4C888EB}" dt="2024-03-25T16:39:07.422" v="188" actId="931"/>
          <ac:spMkLst>
            <pc:docMk/>
            <pc:sldMk cId="3993332173" sldId="2147448528"/>
            <ac:spMk id="5" creationId="{86D761A4-F541-CC2B-4B92-1F1D9ACE02A5}"/>
          </ac:spMkLst>
        </pc:spChg>
        <pc:picChg chg="del">
          <ac:chgData name="Mayella den Outer" userId="4fac57c4-f2da-4ce6-9fc3-fa22466db047" providerId="ADAL" clId="{C732DB3C-6E0B-4AB3-B0AA-ED7AD4C888EB}" dt="2024-03-25T16:39:04.444" v="187" actId="478"/>
          <ac:picMkLst>
            <pc:docMk/>
            <pc:sldMk cId="3993332173" sldId="2147448528"/>
            <ac:picMk id="3" creationId="{A33F6AA1-9AA2-E474-9910-21147B8C6EC1}"/>
          </ac:picMkLst>
        </pc:picChg>
        <pc:picChg chg="add mod">
          <ac:chgData name="Mayella den Outer" userId="4fac57c4-f2da-4ce6-9fc3-fa22466db047" providerId="ADAL" clId="{C732DB3C-6E0B-4AB3-B0AA-ED7AD4C888EB}" dt="2024-03-25T16:39:15.912" v="190" actId="1076"/>
          <ac:picMkLst>
            <pc:docMk/>
            <pc:sldMk cId="3993332173" sldId="2147448528"/>
            <ac:picMk id="7" creationId="{F7DFFD4B-0279-7243-C740-B50BAD3C9395}"/>
          </ac:picMkLst>
        </pc:picChg>
      </pc:sldChg>
      <pc:sldMasterChg chg="delSldLayout">
        <pc:chgData name="Mayella den Outer" userId="4fac57c4-f2da-4ce6-9fc3-fa22466db047" providerId="ADAL" clId="{C732DB3C-6E0B-4AB3-B0AA-ED7AD4C888EB}" dt="2024-03-25T16:36:59.746" v="173" actId="47"/>
        <pc:sldMasterMkLst>
          <pc:docMk/>
          <pc:sldMasterMk cId="614204045" sldId="2147483648"/>
        </pc:sldMasterMkLst>
        <pc:sldLayoutChg chg="del">
          <pc:chgData name="Mayella den Outer" userId="4fac57c4-f2da-4ce6-9fc3-fa22466db047" providerId="ADAL" clId="{C732DB3C-6E0B-4AB3-B0AA-ED7AD4C888EB}" dt="2024-03-25T16:36:59.746" v="173" actId="47"/>
          <pc:sldLayoutMkLst>
            <pc:docMk/>
            <pc:sldMasterMk cId="614204045" sldId="2147483648"/>
            <pc:sldLayoutMk cId="3164789725" sldId="2147483716"/>
          </pc:sldLayoutMkLst>
        </pc:sldLayoutChg>
        <pc:sldLayoutChg chg="del">
          <pc:chgData name="Mayella den Outer" userId="4fac57c4-f2da-4ce6-9fc3-fa22466db047" providerId="ADAL" clId="{C732DB3C-6E0B-4AB3-B0AA-ED7AD4C888EB}" dt="2024-03-25T16:02:39.140" v="8" actId="47"/>
          <pc:sldLayoutMkLst>
            <pc:docMk/>
            <pc:sldMasterMk cId="614204045" sldId="2147483648"/>
            <pc:sldLayoutMk cId="2518121481" sldId="2147483718"/>
          </pc:sldLayoutMkLst>
        </pc:sldLayoutChg>
      </pc:sldMasterChg>
    </pc:docChg>
  </pc:docChgLst>
  <pc:docChgLst>
    <pc:chgData name="Vicky Verschoor" userId="S::v.verschoor@113.nl::1a27fbf1-6c5f-4c7f-aa75-07ad4442d7b6" providerId="AD" clId="Web-{AF9D69FF-E107-AA27-D9D3-051C13CD9E78}"/>
    <pc:docChg chg="modSld">
      <pc:chgData name="Vicky Verschoor" userId="S::v.verschoor@113.nl::1a27fbf1-6c5f-4c7f-aa75-07ad4442d7b6" providerId="AD" clId="Web-{AF9D69FF-E107-AA27-D9D3-051C13CD9E78}" dt="2024-03-25T19:41:34.200" v="13" actId="1076"/>
      <pc:docMkLst>
        <pc:docMk/>
      </pc:docMkLst>
      <pc:sldChg chg="modSp">
        <pc:chgData name="Vicky Verschoor" userId="S::v.verschoor@113.nl::1a27fbf1-6c5f-4c7f-aa75-07ad4442d7b6" providerId="AD" clId="Web-{AF9D69FF-E107-AA27-D9D3-051C13CD9E78}" dt="2024-03-25T19:41:34.200" v="13" actId="1076"/>
        <pc:sldMkLst>
          <pc:docMk/>
          <pc:sldMk cId="1562589534" sldId="284"/>
        </pc:sldMkLst>
        <pc:spChg chg="mod">
          <ac:chgData name="Vicky Verschoor" userId="S::v.verschoor@113.nl::1a27fbf1-6c5f-4c7f-aa75-07ad4442d7b6" providerId="AD" clId="Web-{AF9D69FF-E107-AA27-D9D3-051C13CD9E78}" dt="2024-03-25T19:41:34.200" v="13" actId="1076"/>
          <ac:spMkLst>
            <pc:docMk/>
            <pc:sldMk cId="1562589534" sldId="284"/>
            <ac:spMk id="4" creationId="{479004CB-59D8-F72C-D7B6-F1014D9A294A}"/>
          </ac:spMkLst>
        </pc:spChg>
      </pc:sldChg>
      <pc:sldChg chg="modSp">
        <pc:chgData name="Vicky Verschoor" userId="S::v.verschoor@113.nl::1a27fbf1-6c5f-4c7f-aa75-07ad4442d7b6" providerId="AD" clId="Web-{AF9D69FF-E107-AA27-D9D3-051C13CD9E78}" dt="2024-03-25T19:40:55.808" v="2" actId="1076"/>
        <pc:sldMkLst>
          <pc:docMk/>
          <pc:sldMk cId="4149618491" sldId="2147448521"/>
        </pc:sldMkLst>
        <pc:spChg chg="mod">
          <ac:chgData name="Vicky Verschoor" userId="S::v.verschoor@113.nl::1a27fbf1-6c5f-4c7f-aa75-07ad4442d7b6" providerId="AD" clId="Web-{AF9D69FF-E107-AA27-D9D3-051C13CD9E78}" dt="2024-03-25T19:40:55.808" v="2" actId="1076"/>
          <ac:spMkLst>
            <pc:docMk/>
            <pc:sldMk cId="4149618491" sldId="2147448521"/>
            <ac:spMk id="4" creationId="{479004CB-59D8-F72C-D7B6-F1014D9A294A}"/>
          </ac:spMkLst>
        </pc:spChg>
      </pc:sldChg>
    </pc:docChg>
  </pc:docChgLst>
  <pc:docChgLst>
    <pc:chgData name="Vicky Verschoor" userId="S::v.verschoor@113.nl::1a27fbf1-6c5f-4c7f-aa75-07ad4442d7b6" providerId="AD" clId="Web-{F773E825-BD1F-9FCB-5F5E-AF49B6551475}"/>
    <pc:docChg chg="addSld delSld modSld sldOrd">
      <pc:chgData name="Vicky Verschoor" userId="S::v.verschoor@113.nl::1a27fbf1-6c5f-4c7f-aa75-07ad4442d7b6" providerId="AD" clId="Web-{F773E825-BD1F-9FCB-5F5E-AF49B6551475}" dt="2024-03-22T17:50:25.864" v="261"/>
      <pc:docMkLst>
        <pc:docMk/>
      </pc:docMkLst>
      <pc:sldChg chg="del">
        <pc:chgData name="Vicky Verschoor" userId="S::v.verschoor@113.nl::1a27fbf1-6c5f-4c7f-aa75-07ad4442d7b6" providerId="AD" clId="Web-{F773E825-BD1F-9FCB-5F5E-AF49B6551475}" dt="2024-03-22T16:36:52.709" v="202"/>
        <pc:sldMkLst>
          <pc:docMk/>
          <pc:sldMk cId="3067715942" sldId="267"/>
        </pc:sldMkLst>
      </pc:sldChg>
      <pc:sldChg chg="modSp add">
        <pc:chgData name="Vicky Verschoor" userId="S::v.verschoor@113.nl::1a27fbf1-6c5f-4c7f-aa75-07ad4442d7b6" providerId="AD" clId="Web-{F773E825-BD1F-9FCB-5F5E-AF49B6551475}" dt="2024-03-22T17:29:54.437" v="260" actId="20577"/>
        <pc:sldMkLst>
          <pc:docMk/>
          <pc:sldMk cId="1562589534" sldId="284"/>
        </pc:sldMkLst>
        <pc:spChg chg="mod">
          <ac:chgData name="Vicky Verschoor" userId="S::v.verschoor@113.nl::1a27fbf1-6c5f-4c7f-aa75-07ad4442d7b6" providerId="AD" clId="Web-{F773E825-BD1F-9FCB-5F5E-AF49B6551475}" dt="2024-03-22T17:29:54.437" v="260" actId="20577"/>
          <ac:spMkLst>
            <pc:docMk/>
            <pc:sldMk cId="1562589534" sldId="284"/>
            <ac:spMk id="4" creationId="{479004CB-59D8-F72C-D7B6-F1014D9A294A}"/>
          </ac:spMkLst>
        </pc:spChg>
      </pc:sldChg>
      <pc:sldChg chg="modSp">
        <pc:chgData name="Vicky Verschoor" userId="S::v.verschoor@113.nl::1a27fbf1-6c5f-4c7f-aa75-07ad4442d7b6" providerId="AD" clId="Web-{F773E825-BD1F-9FCB-5F5E-AF49B6551475}" dt="2024-03-22T16:33:16.748" v="166" actId="20577"/>
        <pc:sldMkLst>
          <pc:docMk/>
          <pc:sldMk cId="1213305688" sldId="299"/>
        </pc:sldMkLst>
        <pc:spChg chg="mod">
          <ac:chgData name="Vicky Verschoor" userId="S::v.verschoor@113.nl::1a27fbf1-6c5f-4c7f-aa75-07ad4442d7b6" providerId="AD" clId="Web-{F773E825-BD1F-9FCB-5F5E-AF49B6551475}" dt="2024-03-22T16:33:16.748" v="166" actId="20577"/>
          <ac:spMkLst>
            <pc:docMk/>
            <pc:sldMk cId="1213305688" sldId="299"/>
            <ac:spMk id="4" creationId="{FCFD27D7-E814-B34F-A585-AB52D101995C}"/>
          </ac:spMkLst>
        </pc:spChg>
      </pc:sldChg>
      <pc:sldChg chg="modSp">
        <pc:chgData name="Vicky Verschoor" userId="S::v.verschoor@113.nl::1a27fbf1-6c5f-4c7f-aa75-07ad4442d7b6" providerId="AD" clId="Web-{F773E825-BD1F-9FCB-5F5E-AF49B6551475}" dt="2024-03-22T17:11:20.097" v="248"/>
        <pc:sldMkLst>
          <pc:docMk/>
          <pc:sldMk cId="1162629489" sldId="303"/>
        </pc:sldMkLst>
        <pc:spChg chg="mod">
          <ac:chgData name="Vicky Verschoor" userId="S::v.verschoor@113.nl::1a27fbf1-6c5f-4c7f-aa75-07ad4442d7b6" providerId="AD" clId="Web-{F773E825-BD1F-9FCB-5F5E-AF49B6551475}" dt="2024-03-22T17:10:11.829" v="229" actId="20577"/>
          <ac:spMkLst>
            <pc:docMk/>
            <pc:sldMk cId="1162629489" sldId="303"/>
            <ac:spMk id="2" creationId="{9ECF5202-8B87-B48A-BEE2-B8CD0C8CBDFE}"/>
          </ac:spMkLst>
        </pc:spChg>
        <pc:spChg chg="mod">
          <ac:chgData name="Vicky Verschoor" userId="S::v.verschoor@113.nl::1a27fbf1-6c5f-4c7f-aa75-07ad4442d7b6" providerId="AD" clId="Web-{F773E825-BD1F-9FCB-5F5E-AF49B6551475}" dt="2024-03-22T17:11:20.097" v="248"/>
          <ac:spMkLst>
            <pc:docMk/>
            <pc:sldMk cId="1162629489" sldId="303"/>
            <ac:spMk id="4" creationId="{FCFD27D7-E814-B34F-A585-AB52D101995C}"/>
          </ac:spMkLst>
        </pc:spChg>
      </pc:sldChg>
      <pc:sldChg chg="modSp">
        <pc:chgData name="Vicky Verschoor" userId="S::v.verschoor@113.nl::1a27fbf1-6c5f-4c7f-aa75-07ad4442d7b6" providerId="AD" clId="Web-{F773E825-BD1F-9FCB-5F5E-AF49B6551475}" dt="2024-03-22T15:15:58.971" v="1" actId="20577"/>
        <pc:sldMkLst>
          <pc:docMk/>
          <pc:sldMk cId="3836469844" sldId="304"/>
        </pc:sldMkLst>
        <pc:spChg chg="mod">
          <ac:chgData name="Vicky Verschoor" userId="S::v.verschoor@113.nl::1a27fbf1-6c5f-4c7f-aa75-07ad4442d7b6" providerId="AD" clId="Web-{F773E825-BD1F-9FCB-5F5E-AF49B6551475}" dt="2024-03-22T15:15:58.971" v="1" actId="20577"/>
          <ac:spMkLst>
            <pc:docMk/>
            <pc:sldMk cId="3836469844" sldId="304"/>
            <ac:spMk id="3" creationId="{5F7A86DE-45B1-615C-0135-57360EF6189D}"/>
          </ac:spMkLst>
        </pc:spChg>
      </pc:sldChg>
      <pc:sldChg chg="modSp del ord">
        <pc:chgData name="Vicky Verschoor" userId="S::v.verschoor@113.nl::1a27fbf1-6c5f-4c7f-aa75-07ad4442d7b6" providerId="AD" clId="Web-{F773E825-BD1F-9FCB-5F5E-AF49B6551475}" dt="2024-03-22T17:50:25.864" v="261"/>
        <pc:sldMkLst>
          <pc:docMk/>
          <pc:sldMk cId="487929314" sldId="847"/>
        </pc:sldMkLst>
        <pc:spChg chg="mod">
          <ac:chgData name="Vicky Verschoor" userId="S::v.verschoor@113.nl::1a27fbf1-6c5f-4c7f-aa75-07ad4442d7b6" providerId="AD" clId="Web-{F773E825-BD1F-9FCB-5F5E-AF49B6551475}" dt="2024-03-22T15:18:07.601" v="24" actId="20577"/>
          <ac:spMkLst>
            <pc:docMk/>
            <pc:sldMk cId="487929314" sldId="847"/>
            <ac:spMk id="7" creationId="{A7E09B72-988C-49DC-8F27-A5C36A22E169}"/>
          </ac:spMkLst>
        </pc:spChg>
      </pc:sldChg>
      <pc:sldChg chg="ord">
        <pc:chgData name="Vicky Verschoor" userId="S::v.verschoor@113.nl::1a27fbf1-6c5f-4c7f-aa75-07ad4442d7b6" providerId="AD" clId="Web-{F773E825-BD1F-9FCB-5F5E-AF49B6551475}" dt="2024-03-22T16:57:31.098" v="226"/>
        <pc:sldMkLst>
          <pc:docMk/>
          <pc:sldMk cId="505120814" sldId="848"/>
        </pc:sldMkLst>
      </pc:sldChg>
      <pc:sldChg chg="modSp">
        <pc:chgData name="Vicky Verschoor" userId="S::v.verschoor@113.nl::1a27fbf1-6c5f-4c7f-aa75-07ad4442d7b6" providerId="AD" clId="Web-{F773E825-BD1F-9FCB-5F5E-AF49B6551475}" dt="2024-03-22T16:35:48.988" v="171" actId="20577"/>
        <pc:sldMkLst>
          <pc:docMk/>
          <pc:sldMk cId="2321279540" sldId="851"/>
        </pc:sldMkLst>
        <pc:spChg chg="mod">
          <ac:chgData name="Vicky Verschoor" userId="S::v.verschoor@113.nl::1a27fbf1-6c5f-4c7f-aa75-07ad4442d7b6" providerId="AD" clId="Web-{F773E825-BD1F-9FCB-5F5E-AF49B6551475}" dt="2024-03-22T16:34:15.203" v="167" actId="20577"/>
          <ac:spMkLst>
            <pc:docMk/>
            <pc:sldMk cId="2321279540" sldId="851"/>
            <ac:spMk id="4" creationId="{7A664FE7-3BB1-0510-EED0-C353C05C1004}"/>
          </ac:spMkLst>
        </pc:spChg>
        <pc:spChg chg="mod">
          <ac:chgData name="Vicky Verschoor" userId="S::v.verschoor@113.nl::1a27fbf1-6c5f-4c7f-aa75-07ad4442d7b6" providerId="AD" clId="Web-{F773E825-BD1F-9FCB-5F5E-AF49B6551475}" dt="2024-03-22T16:35:23.627" v="169" actId="20577"/>
          <ac:spMkLst>
            <pc:docMk/>
            <pc:sldMk cId="2321279540" sldId="851"/>
            <ac:spMk id="8" creationId="{E625BD29-9CC4-74AD-2BD2-FC00D4100868}"/>
          </ac:spMkLst>
        </pc:spChg>
        <pc:spChg chg="mod">
          <ac:chgData name="Vicky Verschoor" userId="S::v.verschoor@113.nl::1a27fbf1-6c5f-4c7f-aa75-07ad4442d7b6" providerId="AD" clId="Web-{F773E825-BD1F-9FCB-5F5E-AF49B6551475}" dt="2024-03-22T16:35:48.988" v="171" actId="20577"/>
          <ac:spMkLst>
            <pc:docMk/>
            <pc:sldMk cId="2321279540" sldId="851"/>
            <ac:spMk id="9" creationId="{A11D2E57-22C4-2464-F35B-C297F03FE311}"/>
          </ac:spMkLst>
        </pc:spChg>
      </pc:sldChg>
      <pc:sldChg chg="modSp del">
        <pc:chgData name="Vicky Verschoor" userId="S::v.verschoor@113.nl::1a27fbf1-6c5f-4c7f-aa75-07ad4442d7b6" providerId="AD" clId="Web-{F773E825-BD1F-9FCB-5F5E-AF49B6551475}" dt="2024-03-22T16:39:49.574" v="225"/>
        <pc:sldMkLst>
          <pc:docMk/>
          <pc:sldMk cId="1135900669" sldId="854"/>
        </pc:sldMkLst>
        <pc:picChg chg="mod modCrop">
          <ac:chgData name="Vicky Verschoor" userId="S::v.verschoor@113.nl::1a27fbf1-6c5f-4c7f-aa75-07ad4442d7b6" providerId="AD" clId="Web-{F773E825-BD1F-9FCB-5F5E-AF49B6551475}" dt="2024-03-22T16:28:54.004" v="125"/>
          <ac:picMkLst>
            <pc:docMk/>
            <pc:sldMk cId="1135900669" sldId="854"/>
            <ac:picMk id="12" creationId="{C6508820-6577-78B1-653B-4BF3E5E046D4}"/>
          </ac:picMkLst>
        </pc:picChg>
      </pc:sldChg>
      <pc:sldChg chg="modSp">
        <pc:chgData name="Vicky Verschoor" userId="S::v.verschoor@113.nl::1a27fbf1-6c5f-4c7f-aa75-07ad4442d7b6" providerId="AD" clId="Web-{F773E825-BD1F-9FCB-5F5E-AF49B6551475}" dt="2024-03-22T16:36:28.817" v="199" actId="20577"/>
        <pc:sldMkLst>
          <pc:docMk/>
          <pc:sldMk cId="1434452316" sldId="1495"/>
        </pc:sldMkLst>
        <pc:spChg chg="mod">
          <ac:chgData name="Vicky Verschoor" userId="S::v.verschoor@113.nl::1a27fbf1-6c5f-4c7f-aa75-07ad4442d7b6" providerId="AD" clId="Web-{F773E825-BD1F-9FCB-5F5E-AF49B6551475}" dt="2024-03-22T16:36:28.817" v="199" actId="20577"/>
          <ac:spMkLst>
            <pc:docMk/>
            <pc:sldMk cId="1434452316" sldId="1495"/>
            <ac:spMk id="2" creationId="{3FDAF2DA-CF1B-4A50-9867-27C6CE9959ED}"/>
          </ac:spMkLst>
        </pc:spChg>
      </pc:sldChg>
      <pc:sldChg chg="addSp modSp ord">
        <pc:chgData name="Vicky Verschoor" userId="S::v.verschoor@113.nl::1a27fbf1-6c5f-4c7f-aa75-07ad4442d7b6" providerId="AD" clId="Web-{F773E825-BD1F-9FCB-5F5E-AF49B6551475}" dt="2024-03-22T17:19:47.228" v="250"/>
        <pc:sldMkLst>
          <pc:docMk/>
          <pc:sldMk cId="1175993294" sldId="1496"/>
        </pc:sldMkLst>
        <pc:spChg chg="mod">
          <ac:chgData name="Vicky Verschoor" userId="S::v.verschoor@113.nl::1a27fbf1-6c5f-4c7f-aa75-07ad4442d7b6" providerId="AD" clId="Web-{F773E825-BD1F-9FCB-5F5E-AF49B6551475}" dt="2024-03-22T15:20:25.247" v="59" actId="1076"/>
          <ac:spMkLst>
            <pc:docMk/>
            <pc:sldMk cId="1175993294" sldId="1496"/>
            <ac:spMk id="8" creationId="{8310CD91-55D5-8462-348E-888A070C4A24}"/>
          </ac:spMkLst>
        </pc:spChg>
        <pc:spChg chg="mod">
          <ac:chgData name="Vicky Verschoor" userId="S::v.verschoor@113.nl::1a27fbf1-6c5f-4c7f-aa75-07ad4442d7b6" providerId="AD" clId="Web-{F773E825-BD1F-9FCB-5F5E-AF49B6551475}" dt="2024-03-22T15:19:43.589" v="52" actId="20577"/>
          <ac:spMkLst>
            <pc:docMk/>
            <pc:sldMk cId="1175993294" sldId="1496"/>
            <ac:spMk id="25" creationId="{B9F6216E-9E78-465F-95BB-77ECB69E07A6}"/>
          </ac:spMkLst>
        </pc:spChg>
        <pc:spChg chg="mod">
          <ac:chgData name="Vicky Verschoor" userId="S::v.verschoor@113.nl::1a27fbf1-6c5f-4c7f-aa75-07ad4442d7b6" providerId="AD" clId="Web-{F773E825-BD1F-9FCB-5F5E-AF49B6551475}" dt="2024-03-22T16:09:31.336" v="103" actId="1076"/>
          <ac:spMkLst>
            <pc:docMk/>
            <pc:sldMk cId="1175993294" sldId="1496"/>
            <ac:spMk id="26" creationId="{4BB52197-C426-4EE2-A798-438E52FFFA79}"/>
          </ac:spMkLst>
        </pc:spChg>
        <pc:spChg chg="add mod">
          <ac:chgData name="Vicky Verschoor" userId="S::v.verschoor@113.nl::1a27fbf1-6c5f-4c7f-aa75-07ad4442d7b6" providerId="AD" clId="Web-{F773E825-BD1F-9FCB-5F5E-AF49B6551475}" dt="2024-03-22T16:28:20.362" v="123" actId="1076"/>
          <ac:spMkLst>
            <pc:docMk/>
            <pc:sldMk cId="1175993294" sldId="1496"/>
            <ac:spMk id="45" creationId="{2141C7F3-DC8A-2674-A847-A7B34C5453D0}"/>
          </ac:spMkLst>
        </pc:spChg>
        <pc:picChg chg="mod">
          <ac:chgData name="Vicky Verschoor" userId="S::v.verschoor@113.nl::1a27fbf1-6c5f-4c7f-aa75-07ad4442d7b6" providerId="AD" clId="Web-{F773E825-BD1F-9FCB-5F5E-AF49B6551475}" dt="2024-03-22T16:09:20.586" v="101" actId="1076"/>
          <ac:picMkLst>
            <pc:docMk/>
            <pc:sldMk cId="1175993294" sldId="1496"/>
            <ac:picMk id="10" creationId="{CE7E2C4B-E334-8C4A-61BE-0D51191AF1C4}"/>
          </ac:picMkLst>
        </pc:picChg>
        <pc:picChg chg="mod">
          <ac:chgData name="Vicky Verschoor" userId="S::v.verschoor@113.nl::1a27fbf1-6c5f-4c7f-aa75-07ad4442d7b6" providerId="AD" clId="Web-{F773E825-BD1F-9FCB-5F5E-AF49B6551475}" dt="2024-03-22T15:19:55.324" v="53" actId="1076"/>
          <ac:picMkLst>
            <pc:docMk/>
            <pc:sldMk cId="1175993294" sldId="1496"/>
            <ac:picMk id="12" creationId="{15614A81-B8BB-92A0-4C8D-D02F74AF3835}"/>
          </ac:picMkLst>
        </pc:picChg>
      </pc:sldChg>
      <pc:sldChg chg="delSp modSp add replId">
        <pc:chgData name="Vicky Verschoor" userId="S::v.verschoor@113.nl::1a27fbf1-6c5f-4c7f-aa75-07ad4442d7b6" providerId="AD" clId="Web-{F773E825-BD1F-9FCB-5F5E-AF49B6551475}" dt="2024-03-22T15:26:09.541" v="100"/>
        <pc:sldMkLst>
          <pc:docMk/>
          <pc:sldMk cId="3281649991" sldId="1497"/>
        </pc:sldMkLst>
        <pc:spChg chg="mod">
          <ac:chgData name="Vicky Verschoor" userId="S::v.verschoor@113.nl::1a27fbf1-6c5f-4c7f-aa75-07ad4442d7b6" providerId="AD" clId="Web-{F773E825-BD1F-9FCB-5F5E-AF49B6551475}" dt="2024-03-22T15:25:50.415" v="99" actId="20577"/>
          <ac:spMkLst>
            <pc:docMk/>
            <pc:sldMk cId="3281649991" sldId="1497"/>
            <ac:spMk id="2" creationId="{EA4755ED-D423-FDB6-86A8-8164B93F2EB0}"/>
          </ac:spMkLst>
        </pc:spChg>
        <pc:picChg chg="del">
          <ac:chgData name="Vicky Verschoor" userId="S::v.verschoor@113.nl::1a27fbf1-6c5f-4c7f-aa75-07ad4442d7b6" providerId="AD" clId="Web-{F773E825-BD1F-9FCB-5F5E-AF49B6551475}" dt="2024-03-22T15:26:09.541" v="100"/>
          <ac:picMkLst>
            <pc:docMk/>
            <pc:sldMk cId="3281649991" sldId="1497"/>
            <ac:picMk id="12" creationId="{C6508820-6577-78B1-653B-4BF3E5E046D4}"/>
          </ac:picMkLst>
        </pc:picChg>
      </pc:sldChg>
      <pc:sldChg chg="modSp add">
        <pc:chgData name="Vicky Verschoor" userId="S::v.verschoor@113.nl::1a27fbf1-6c5f-4c7f-aa75-07ad4442d7b6" providerId="AD" clId="Web-{F773E825-BD1F-9FCB-5F5E-AF49B6551475}" dt="2024-03-22T17:26:55.071" v="256" actId="20577"/>
        <pc:sldMkLst>
          <pc:docMk/>
          <pc:sldMk cId="4173959034" sldId="1503"/>
        </pc:sldMkLst>
        <pc:spChg chg="mod">
          <ac:chgData name="Vicky Verschoor" userId="S::v.verschoor@113.nl::1a27fbf1-6c5f-4c7f-aa75-07ad4442d7b6" providerId="AD" clId="Web-{F773E825-BD1F-9FCB-5F5E-AF49B6551475}" dt="2024-03-22T17:26:55.071" v="256" actId="20577"/>
          <ac:spMkLst>
            <pc:docMk/>
            <pc:sldMk cId="4173959034" sldId="1503"/>
            <ac:spMk id="3" creationId="{7968FD3E-E70A-0CC7-699E-2EA1040864CF}"/>
          </ac:spMkLst>
        </pc:spChg>
      </pc:sldChg>
      <pc:sldChg chg="modSp add">
        <pc:chgData name="Vicky Verschoor" userId="S::v.verschoor@113.nl::1a27fbf1-6c5f-4c7f-aa75-07ad4442d7b6" providerId="AD" clId="Web-{F773E825-BD1F-9FCB-5F5E-AF49B6551475}" dt="2024-03-22T16:39:46.402" v="224" actId="20577"/>
        <pc:sldMkLst>
          <pc:docMk/>
          <pc:sldMk cId="1627319010" sldId="2147448511"/>
        </pc:sldMkLst>
        <pc:spChg chg="mod">
          <ac:chgData name="Vicky Verschoor" userId="S::v.verschoor@113.nl::1a27fbf1-6c5f-4c7f-aa75-07ad4442d7b6" providerId="AD" clId="Web-{F773E825-BD1F-9FCB-5F5E-AF49B6551475}" dt="2024-03-22T16:39:46.402" v="224" actId="20577"/>
          <ac:spMkLst>
            <pc:docMk/>
            <pc:sldMk cId="1627319010" sldId="2147448511"/>
            <ac:spMk id="3" creationId="{6AC05881-C439-F845-86F6-AEB6805D5351}"/>
          </ac:spMkLst>
        </pc:spChg>
      </pc:sldChg>
      <pc:sldChg chg="add">
        <pc:chgData name="Vicky Verschoor" userId="S::v.verschoor@113.nl::1a27fbf1-6c5f-4c7f-aa75-07ad4442d7b6" providerId="AD" clId="Web-{F773E825-BD1F-9FCB-5F5E-AF49B6551475}" dt="2024-03-22T16:31:39.057" v="126"/>
        <pc:sldMkLst>
          <pc:docMk/>
          <pc:sldMk cId="4149618491" sldId="2147448521"/>
        </pc:sldMkLst>
      </pc:sldChg>
      <pc:sldMasterChg chg="addSldLayout">
        <pc:chgData name="Vicky Verschoor" userId="S::v.verschoor@113.nl::1a27fbf1-6c5f-4c7f-aa75-07ad4442d7b6" providerId="AD" clId="Web-{F773E825-BD1F-9FCB-5F5E-AF49B6551475}" dt="2024-03-22T16:24:37.666" v="105"/>
        <pc:sldMasterMkLst>
          <pc:docMk/>
          <pc:sldMasterMk cId="614204045" sldId="2147483648"/>
        </pc:sldMasterMkLst>
        <pc:sldLayoutChg chg="add">
          <pc:chgData name="Vicky Verschoor" userId="S::v.verschoor@113.nl::1a27fbf1-6c5f-4c7f-aa75-07ad4442d7b6" providerId="AD" clId="Web-{F773E825-BD1F-9FCB-5F5E-AF49B6551475}" dt="2024-03-22T16:24:37.666" v="105"/>
          <pc:sldLayoutMkLst>
            <pc:docMk/>
            <pc:sldMasterMk cId="614204045" sldId="2147483648"/>
            <pc:sldLayoutMk cId="3432425408" sldId="2147483717"/>
          </pc:sldLayoutMkLst>
        </pc:sldLayoutChg>
      </pc:sldMasterChg>
    </pc:docChg>
  </pc:docChgLst>
  <pc:docChgLst>
    <pc:chgData name="Vicky Verschoor" userId="1a27fbf1-6c5f-4c7f-aa75-07ad4442d7b6" providerId="ADAL" clId="{68443ABE-287F-4B15-A103-6F739C8038DF}"/>
    <pc:docChg chg="undo custSel addSld delSld modSld sldOrd delMainMaster modNotesMaster modHandout">
      <pc:chgData name="Vicky Verschoor" userId="1a27fbf1-6c5f-4c7f-aa75-07ad4442d7b6" providerId="ADAL" clId="{68443ABE-287F-4B15-A103-6F739C8038DF}" dt="2024-09-11T07:17:28.732" v="5932"/>
      <pc:docMkLst>
        <pc:docMk/>
      </pc:docMkLst>
      <pc:sldChg chg="modSp mod ord">
        <pc:chgData name="Vicky Verschoor" userId="1a27fbf1-6c5f-4c7f-aa75-07ad4442d7b6" providerId="ADAL" clId="{68443ABE-287F-4B15-A103-6F739C8038DF}" dt="2024-09-06T07:24:23.507" v="567"/>
        <pc:sldMkLst>
          <pc:docMk/>
          <pc:sldMk cId="1662813362" sldId="261"/>
        </pc:sldMkLst>
        <pc:spChg chg="mod">
          <ac:chgData name="Vicky Verschoor" userId="1a27fbf1-6c5f-4c7f-aa75-07ad4442d7b6" providerId="ADAL" clId="{68443ABE-287F-4B15-A103-6F739C8038DF}" dt="2024-09-05T13:05:39.432" v="63" actId="6549"/>
          <ac:spMkLst>
            <pc:docMk/>
            <pc:sldMk cId="1662813362" sldId="261"/>
            <ac:spMk id="3" creationId="{CDEDB971-2B82-F9D8-C030-3B457F582ABE}"/>
          </ac:spMkLst>
        </pc:spChg>
      </pc:sldChg>
      <pc:sldChg chg="modSp del mod ord modNotesTx">
        <pc:chgData name="Vicky Verschoor" userId="1a27fbf1-6c5f-4c7f-aa75-07ad4442d7b6" providerId="ADAL" clId="{68443ABE-287F-4B15-A103-6F739C8038DF}" dt="2024-09-06T11:35:18.477" v="1340" actId="47"/>
        <pc:sldMkLst>
          <pc:docMk/>
          <pc:sldMk cId="1562589534" sldId="284"/>
        </pc:sldMkLst>
        <pc:spChg chg="mod">
          <ac:chgData name="Vicky Verschoor" userId="1a27fbf1-6c5f-4c7f-aa75-07ad4442d7b6" providerId="ADAL" clId="{68443ABE-287F-4B15-A103-6F739C8038DF}" dt="2024-09-06T11:03:08.346" v="1064" actId="20577"/>
          <ac:spMkLst>
            <pc:docMk/>
            <pc:sldMk cId="1562589534" sldId="284"/>
            <ac:spMk id="2" creationId="{441B8874-1DBB-71E7-8E65-4D4EE323F8AD}"/>
          </ac:spMkLst>
        </pc:spChg>
        <pc:spChg chg="mod">
          <ac:chgData name="Vicky Verschoor" userId="1a27fbf1-6c5f-4c7f-aa75-07ad4442d7b6" providerId="ADAL" clId="{68443ABE-287F-4B15-A103-6F739C8038DF}" dt="2024-09-06T11:18:03.553" v="1301" actId="20577"/>
          <ac:spMkLst>
            <pc:docMk/>
            <pc:sldMk cId="1562589534" sldId="284"/>
            <ac:spMk id="4" creationId="{479004CB-59D8-F72C-D7B6-F1014D9A294A}"/>
          </ac:spMkLst>
        </pc:spChg>
      </pc:sldChg>
      <pc:sldChg chg="ord modNotesTx">
        <pc:chgData name="Vicky Verschoor" userId="1a27fbf1-6c5f-4c7f-aa75-07ad4442d7b6" providerId="ADAL" clId="{68443ABE-287F-4B15-A103-6F739C8038DF}" dt="2024-09-11T06:56:36.595" v="5589" actId="20577"/>
        <pc:sldMkLst>
          <pc:docMk/>
          <pc:sldMk cId="244865332" sldId="567"/>
        </pc:sldMkLst>
      </pc:sldChg>
      <pc:sldChg chg="del">
        <pc:chgData name="Vicky Verschoor" userId="1a27fbf1-6c5f-4c7f-aa75-07ad4442d7b6" providerId="ADAL" clId="{68443ABE-287F-4B15-A103-6F739C8038DF}" dt="2024-09-06T08:22:23.225" v="884" actId="2696"/>
        <pc:sldMkLst>
          <pc:docMk/>
          <pc:sldMk cId="505120814" sldId="848"/>
        </pc:sldMkLst>
      </pc:sldChg>
      <pc:sldChg chg="modSp mod modNotesTx">
        <pc:chgData name="Vicky Verschoor" userId="1a27fbf1-6c5f-4c7f-aa75-07ad4442d7b6" providerId="ADAL" clId="{68443ABE-287F-4B15-A103-6F739C8038DF}" dt="2024-09-06T10:55:36.562" v="1016"/>
        <pc:sldMkLst>
          <pc:docMk/>
          <pc:sldMk cId="2321279540" sldId="851"/>
        </pc:sldMkLst>
        <pc:spChg chg="mod">
          <ac:chgData name="Vicky Verschoor" userId="1a27fbf1-6c5f-4c7f-aa75-07ad4442d7b6" providerId="ADAL" clId="{68443ABE-287F-4B15-A103-6F739C8038DF}" dt="2024-09-06T10:49:24.063" v="1005" actId="20577"/>
          <ac:spMkLst>
            <pc:docMk/>
            <pc:sldMk cId="2321279540" sldId="851"/>
            <ac:spMk id="4" creationId="{7A664FE7-3BB1-0510-EED0-C353C05C1004}"/>
          </ac:spMkLst>
        </pc:spChg>
      </pc:sldChg>
      <pc:sldChg chg="ord modNotesTx">
        <pc:chgData name="Vicky Verschoor" userId="1a27fbf1-6c5f-4c7f-aa75-07ad4442d7b6" providerId="ADAL" clId="{68443ABE-287F-4B15-A103-6F739C8038DF}" dt="2024-09-11T06:41:22.755" v="5328" actId="20577"/>
        <pc:sldMkLst>
          <pc:docMk/>
          <pc:sldMk cId="1561174536" sldId="852"/>
        </pc:sldMkLst>
      </pc:sldChg>
      <pc:sldChg chg="ord modNotesTx">
        <pc:chgData name="Vicky Verschoor" userId="1a27fbf1-6c5f-4c7f-aa75-07ad4442d7b6" providerId="ADAL" clId="{68443ABE-287F-4B15-A103-6F739C8038DF}" dt="2024-09-10T19:26:33.606" v="4767" actId="6549"/>
        <pc:sldMkLst>
          <pc:docMk/>
          <pc:sldMk cId="4083505493" sldId="864"/>
        </pc:sldMkLst>
      </pc:sldChg>
      <pc:sldChg chg="del">
        <pc:chgData name="Vicky Verschoor" userId="1a27fbf1-6c5f-4c7f-aa75-07ad4442d7b6" providerId="ADAL" clId="{68443ABE-287F-4B15-A103-6F739C8038DF}" dt="2024-09-06T10:44:31.501" v="964" actId="47"/>
        <pc:sldMkLst>
          <pc:docMk/>
          <pc:sldMk cId="1988112971" sldId="876"/>
        </pc:sldMkLst>
      </pc:sldChg>
      <pc:sldChg chg="modSp mod ord modNotesTx">
        <pc:chgData name="Vicky Verschoor" userId="1a27fbf1-6c5f-4c7f-aa75-07ad4442d7b6" providerId="ADAL" clId="{68443ABE-287F-4B15-A103-6F739C8038DF}" dt="2024-09-11T06:54:14.248" v="5410" actId="1076"/>
        <pc:sldMkLst>
          <pc:docMk/>
          <pc:sldMk cId="1434452316" sldId="1495"/>
        </pc:sldMkLst>
        <pc:spChg chg="mod">
          <ac:chgData name="Vicky Verschoor" userId="1a27fbf1-6c5f-4c7f-aa75-07ad4442d7b6" providerId="ADAL" clId="{68443ABE-287F-4B15-A103-6F739C8038DF}" dt="2024-09-11T06:54:14.248" v="5410" actId="1076"/>
          <ac:spMkLst>
            <pc:docMk/>
            <pc:sldMk cId="1434452316" sldId="1495"/>
            <ac:spMk id="2" creationId="{3FDAF2DA-CF1B-4A50-9867-27C6CE9959ED}"/>
          </ac:spMkLst>
        </pc:spChg>
      </pc:sldChg>
      <pc:sldChg chg="modNotesTx">
        <pc:chgData name="Vicky Verschoor" userId="1a27fbf1-6c5f-4c7f-aa75-07ad4442d7b6" providerId="ADAL" clId="{68443ABE-287F-4B15-A103-6F739C8038DF}" dt="2024-09-10T20:02:40.472" v="5145" actId="20577"/>
        <pc:sldMkLst>
          <pc:docMk/>
          <pc:sldMk cId="1175993294" sldId="1496"/>
        </pc:sldMkLst>
      </pc:sldChg>
      <pc:sldChg chg="addSp delSp modSp mod ord">
        <pc:chgData name="Vicky Verschoor" userId="1a27fbf1-6c5f-4c7f-aa75-07ad4442d7b6" providerId="ADAL" clId="{68443ABE-287F-4B15-A103-6F739C8038DF}" dt="2024-09-06T11:02:07.253" v="1028" actId="14100"/>
        <pc:sldMkLst>
          <pc:docMk/>
          <pc:sldMk cId="4173959034" sldId="1503"/>
        </pc:sldMkLst>
        <pc:spChg chg="add del mod">
          <ac:chgData name="Vicky Verschoor" userId="1a27fbf1-6c5f-4c7f-aa75-07ad4442d7b6" providerId="ADAL" clId="{68443ABE-287F-4B15-A103-6F739C8038DF}" dt="2024-09-06T11:01:26.952" v="1021" actId="478"/>
          <ac:spMkLst>
            <pc:docMk/>
            <pc:sldMk cId="4173959034" sldId="1503"/>
            <ac:spMk id="3" creationId="{7968FD3E-E70A-0CC7-699E-2EA1040864CF}"/>
          </ac:spMkLst>
        </pc:spChg>
        <pc:spChg chg="add mod">
          <ac:chgData name="Vicky Verschoor" userId="1a27fbf1-6c5f-4c7f-aa75-07ad4442d7b6" providerId="ADAL" clId="{68443ABE-287F-4B15-A103-6F739C8038DF}" dt="2024-09-06T11:01:24.794" v="1020" actId="478"/>
          <ac:spMkLst>
            <pc:docMk/>
            <pc:sldMk cId="4173959034" sldId="1503"/>
            <ac:spMk id="6" creationId="{F9A5B3A5-C056-075B-57C8-F39B35BDCFB4}"/>
          </ac:spMkLst>
        </pc:spChg>
        <pc:picChg chg="del">
          <ac:chgData name="Vicky Verschoor" userId="1a27fbf1-6c5f-4c7f-aa75-07ad4442d7b6" providerId="ADAL" clId="{68443ABE-287F-4B15-A103-6F739C8038DF}" dt="2024-09-06T11:01:16.684" v="1018" actId="478"/>
          <ac:picMkLst>
            <pc:docMk/>
            <pc:sldMk cId="4173959034" sldId="1503"/>
            <ac:picMk id="4" creationId="{41B756EE-CBC6-6B86-E7EB-46CAB082E41F}"/>
          </ac:picMkLst>
        </pc:picChg>
        <pc:picChg chg="add mod">
          <ac:chgData name="Vicky Verschoor" userId="1a27fbf1-6c5f-4c7f-aa75-07ad4442d7b6" providerId="ADAL" clId="{68443ABE-287F-4B15-A103-6F739C8038DF}" dt="2024-09-06T11:02:07.253" v="1028" actId="14100"/>
          <ac:picMkLst>
            <pc:docMk/>
            <pc:sldMk cId="4173959034" sldId="1503"/>
            <ac:picMk id="5" creationId="{7DE31533-C4E6-C2AE-E833-0ACF7CACA05B}"/>
          </ac:picMkLst>
        </pc:picChg>
      </pc:sldChg>
      <pc:sldChg chg="modSp add mod modNotesTx">
        <pc:chgData name="Vicky Verschoor" userId="1a27fbf1-6c5f-4c7f-aa75-07ad4442d7b6" providerId="ADAL" clId="{68443ABE-287F-4B15-A103-6F739C8038DF}" dt="2024-09-10T19:53:32.483" v="4942" actId="20577"/>
        <pc:sldMkLst>
          <pc:docMk/>
          <pc:sldMk cId="2966581248" sldId="1504"/>
        </pc:sldMkLst>
        <pc:spChg chg="mod">
          <ac:chgData name="Vicky Verschoor" userId="1a27fbf1-6c5f-4c7f-aa75-07ad4442d7b6" providerId="ADAL" clId="{68443ABE-287F-4B15-A103-6F739C8038DF}" dt="2024-09-10T19:48:22.228" v="4892" actId="108"/>
          <ac:spMkLst>
            <pc:docMk/>
            <pc:sldMk cId="2966581248" sldId="1504"/>
            <ac:spMk id="5" creationId="{66D42023-BB8B-0877-5EC2-0635D790CDA2}"/>
          </ac:spMkLst>
        </pc:spChg>
      </pc:sldChg>
      <pc:sldChg chg="modSp add mod delCm modNotesTx">
        <pc:chgData name="Vicky Verschoor" userId="1a27fbf1-6c5f-4c7f-aa75-07ad4442d7b6" providerId="ADAL" clId="{68443ABE-287F-4B15-A103-6F739C8038DF}" dt="2024-09-10T19:47:55.793" v="4891" actId="6549"/>
        <pc:sldMkLst>
          <pc:docMk/>
          <pc:sldMk cId="1904014077" sldId="1506"/>
        </pc:sldMkLst>
        <pc:spChg chg="mod">
          <ac:chgData name="Vicky Verschoor" userId="1a27fbf1-6c5f-4c7f-aa75-07ad4442d7b6" providerId="ADAL" clId="{68443ABE-287F-4B15-A103-6F739C8038DF}" dt="2024-09-06T11:13:30.690" v="1154" actId="20577"/>
          <ac:spMkLst>
            <pc:docMk/>
            <pc:sldMk cId="1904014077" sldId="1506"/>
            <ac:spMk id="3" creationId="{7968FD3E-E70A-0CC7-699E-2EA1040864CF}"/>
          </ac:spMkLst>
        </pc:spChg>
        <pc:extLst>
          <p:ext xmlns:p="http://schemas.openxmlformats.org/presentationml/2006/main" uri="{D6D511B9-2390-475A-947B-AFAB55BFBCF1}">
            <pc226:cmChg xmlns:pc226="http://schemas.microsoft.com/office/powerpoint/2022/06/main/command" chg="del">
              <pc226:chgData name="Vicky Verschoor" userId="1a27fbf1-6c5f-4c7f-aa75-07ad4442d7b6" providerId="ADAL" clId="{68443ABE-287F-4B15-A103-6F739C8038DF}" dt="2024-09-10T16:01:33.310" v="1492"/>
              <pc2:cmMkLst xmlns:pc2="http://schemas.microsoft.com/office/powerpoint/2019/9/main/command">
                <pc:docMk/>
                <pc:sldMk cId="1904014077" sldId="1506"/>
                <pc2:cmMk id="{AAC629FA-EA98-472A-83E5-BD053BBC0466}"/>
              </pc2:cmMkLst>
            </pc226:cmChg>
          </p:ext>
        </pc:extLst>
      </pc:sldChg>
      <pc:sldChg chg="modSp mod">
        <pc:chgData name="Vicky Verschoor" userId="1a27fbf1-6c5f-4c7f-aa75-07ad4442d7b6" providerId="ADAL" clId="{68443ABE-287F-4B15-A103-6F739C8038DF}" dt="2024-09-11T07:15:48.719" v="5931" actId="20577"/>
        <pc:sldMkLst>
          <pc:docMk/>
          <pc:sldMk cId="4149618491" sldId="2147448521"/>
        </pc:sldMkLst>
        <pc:spChg chg="mod">
          <ac:chgData name="Vicky Verschoor" userId="1a27fbf1-6c5f-4c7f-aa75-07ad4442d7b6" providerId="ADAL" clId="{68443ABE-287F-4B15-A103-6F739C8038DF}" dt="2024-09-06T11:32:17.023" v="1337" actId="20577"/>
          <ac:spMkLst>
            <pc:docMk/>
            <pc:sldMk cId="4149618491" sldId="2147448521"/>
            <ac:spMk id="2" creationId="{441B8874-1DBB-71E7-8E65-4D4EE323F8AD}"/>
          </ac:spMkLst>
        </pc:spChg>
        <pc:spChg chg="mod">
          <ac:chgData name="Vicky Verschoor" userId="1a27fbf1-6c5f-4c7f-aa75-07ad4442d7b6" providerId="ADAL" clId="{68443ABE-287F-4B15-A103-6F739C8038DF}" dt="2024-09-11T07:15:48.719" v="5931" actId="20577"/>
          <ac:spMkLst>
            <pc:docMk/>
            <pc:sldMk cId="4149618491" sldId="2147448521"/>
            <ac:spMk id="4" creationId="{479004CB-59D8-F72C-D7B6-F1014D9A294A}"/>
          </ac:spMkLst>
        </pc:spChg>
        <pc:picChg chg="mod">
          <ac:chgData name="Vicky Verschoor" userId="1a27fbf1-6c5f-4c7f-aa75-07ad4442d7b6" providerId="ADAL" clId="{68443ABE-287F-4B15-A103-6F739C8038DF}" dt="2024-09-10T18:59:55.454" v="3698" actId="1076"/>
          <ac:picMkLst>
            <pc:docMk/>
            <pc:sldMk cId="4149618491" sldId="2147448521"/>
            <ac:picMk id="3" creationId="{A33F6AA1-9AA2-E474-9910-21147B8C6EC1}"/>
          </ac:picMkLst>
        </pc:picChg>
      </pc:sldChg>
      <pc:sldChg chg="modSp mod">
        <pc:chgData name="Vicky Verschoor" userId="1a27fbf1-6c5f-4c7f-aa75-07ad4442d7b6" providerId="ADAL" clId="{68443ABE-287F-4B15-A103-6F739C8038DF}" dt="2024-09-06T11:04:18.688" v="1144" actId="20577"/>
        <pc:sldMkLst>
          <pc:docMk/>
          <pc:sldMk cId="2974254590" sldId="2147448522"/>
        </pc:sldMkLst>
        <pc:spChg chg="mod">
          <ac:chgData name="Vicky Verschoor" userId="1a27fbf1-6c5f-4c7f-aa75-07ad4442d7b6" providerId="ADAL" clId="{68443ABE-287F-4B15-A103-6F739C8038DF}" dt="2024-09-06T11:04:18.688" v="1144" actId="20577"/>
          <ac:spMkLst>
            <pc:docMk/>
            <pc:sldMk cId="2974254590" sldId="2147448522"/>
            <ac:spMk id="8" creationId="{B3ED1ECF-88BB-5361-F91E-4B2EB6C17942}"/>
          </ac:spMkLst>
        </pc:spChg>
      </pc:sldChg>
      <pc:sldChg chg="addSp delSp modSp mod">
        <pc:chgData name="Vicky Verschoor" userId="1a27fbf1-6c5f-4c7f-aa75-07ad4442d7b6" providerId="ADAL" clId="{68443ABE-287F-4B15-A103-6F739C8038DF}" dt="2024-09-06T10:41:38.522" v="911" actId="22"/>
        <pc:sldMkLst>
          <pc:docMk/>
          <pc:sldMk cId="3359316596" sldId="2147448523"/>
        </pc:sldMkLst>
        <pc:spChg chg="mod">
          <ac:chgData name="Vicky Verschoor" userId="1a27fbf1-6c5f-4c7f-aa75-07ad4442d7b6" providerId="ADAL" clId="{68443ABE-287F-4B15-A103-6F739C8038DF}" dt="2024-09-06T07:37:33.506" v="718" actId="6549"/>
          <ac:spMkLst>
            <pc:docMk/>
            <pc:sldMk cId="3359316596" sldId="2147448523"/>
            <ac:spMk id="3" creationId="{CDEDB971-2B82-F9D8-C030-3B457F582ABE}"/>
          </ac:spMkLst>
        </pc:spChg>
        <pc:spChg chg="add del">
          <ac:chgData name="Vicky Verschoor" userId="1a27fbf1-6c5f-4c7f-aa75-07ad4442d7b6" providerId="ADAL" clId="{68443ABE-287F-4B15-A103-6F739C8038DF}" dt="2024-09-06T10:41:34.964" v="909" actId="22"/>
          <ac:spMkLst>
            <pc:docMk/>
            <pc:sldMk cId="3359316596" sldId="2147448523"/>
            <ac:spMk id="4" creationId="{69297669-CCF2-956B-689B-02686B9116FC}"/>
          </ac:spMkLst>
        </pc:spChg>
        <pc:spChg chg="add del">
          <ac:chgData name="Vicky Verschoor" userId="1a27fbf1-6c5f-4c7f-aa75-07ad4442d7b6" providerId="ADAL" clId="{68443ABE-287F-4B15-A103-6F739C8038DF}" dt="2024-09-06T10:41:38.522" v="911" actId="22"/>
          <ac:spMkLst>
            <pc:docMk/>
            <pc:sldMk cId="3359316596" sldId="2147448523"/>
            <ac:spMk id="6" creationId="{4740663C-8F41-C03E-5B48-316528D79BD1}"/>
          </ac:spMkLst>
        </pc:spChg>
      </pc:sldChg>
      <pc:sldChg chg="modSp mod ord modClrScheme chgLayout">
        <pc:chgData name="Vicky Verschoor" userId="1a27fbf1-6c5f-4c7f-aa75-07ad4442d7b6" providerId="ADAL" clId="{68443ABE-287F-4B15-A103-6F739C8038DF}" dt="2024-09-06T11:27:01.070" v="1331" actId="20577"/>
        <pc:sldMkLst>
          <pc:docMk/>
          <pc:sldMk cId="1933130875" sldId="2147448524"/>
        </pc:sldMkLst>
        <pc:spChg chg="mod">
          <ac:chgData name="Vicky Verschoor" userId="1a27fbf1-6c5f-4c7f-aa75-07ad4442d7b6" providerId="ADAL" clId="{68443ABE-287F-4B15-A103-6F739C8038DF}" dt="2024-09-06T07:23:43.375" v="565" actId="26606"/>
          <ac:spMkLst>
            <pc:docMk/>
            <pc:sldMk cId="1933130875" sldId="2147448524"/>
            <ac:spMk id="4" creationId="{5BE8C9BE-6FCE-41D8-21D7-BF562A3290D7}"/>
          </ac:spMkLst>
        </pc:spChg>
        <pc:spChg chg="mod">
          <ac:chgData name="Vicky Verschoor" userId="1a27fbf1-6c5f-4c7f-aa75-07ad4442d7b6" providerId="ADAL" clId="{68443ABE-287F-4B15-A103-6F739C8038DF}" dt="2024-09-06T11:27:01.070" v="1331" actId="20577"/>
          <ac:spMkLst>
            <pc:docMk/>
            <pc:sldMk cId="1933130875" sldId="2147448524"/>
            <ac:spMk id="5" creationId="{FC71202F-11EF-31AF-DC30-939FABBED844}"/>
          </ac:spMkLst>
        </pc:spChg>
        <pc:picChg chg="mod">
          <ac:chgData name="Vicky Verschoor" userId="1a27fbf1-6c5f-4c7f-aa75-07ad4442d7b6" providerId="ADAL" clId="{68443ABE-287F-4B15-A103-6F739C8038DF}" dt="2024-09-06T07:23:43.375" v="565" actId="26606"/>
          <ac:picMkLst>
            <pc:docMk/>
            <pc:sldMk cId="1933130875" sldId="2147448524"/>
            <ac:picMk id="12" creationId="{0A1A89BE-7CD4-6D43-E7C6-1272505DF1D1}"/>
          </ac:picMkLst>
        </pc:picChg>
      </pc:sldChg>
      <pc:sldChg chg="del">
        <pc:chgData name="Vicky Verschoor" userId="1a27fbf1-6c5f-4c7f-aa75-07ad4442d7b6" providerId="ADAL" clId="{68443ABE-287F-4B15-A103-6F739C8038DF}" dt="2024-09-06T08:22:23.225" v="884" actId="2696"/>
        <pc:sldMkLst>
          <pc:docMk/>
          <pc:sldMk cId="4039727580" sldId="2147448526"/>
        </pc:sldMkLst>
      </pc:sldChg>
      <pc:sldChg chg="modNotesTx">
        <pc:chgData name="Vicky Verschoor" userId="1a27fbf1-6c5f-4c7f-aa75-07ad4442d7b6" providerId="ADAL" clId="{68443ABE-287F-4B15-A103-6F739C8038DF}" dt="2024-09-11T07:07:44.312" v="5817"/>
        <pc:sldMkLst>
          <pc:docMk/>
          <pc:sldMk cId="1699132887" sldId="2147448527"/>
        </pc:sldMkLst>
      </pc:sldChg>
      <pc:sldChg chg="addSp delSp modSp add mod modClrScheme chgLayout">
        <pc:chgData name="Vicky Verschoor" userId="1a27fbf1-6c5f-4c7f-aa75-07ad4442d7b6" providerId="ADAL" clId="{68443ABE-287F-4B15-A103-6F739C8038DF}" dt="2024-09-06T10:44:06.452" v="963" actId="20577"/>
        <pc:sldMkLst>
          <pc:docMk/>
          <pc:sldMk cId="2602697752" sldId="2147448528"/>
        </pc:sldMkLst>
        <pc:spChg chg="add del mod">
          <ac:chgData name="Vicky Verschoor" userId="1a27fbf1-6c5f-4c7f-aa75-07ad4442d7b6" providerId="ADAL" clId="{68443ABE-287F-4B15-A103-6F739C8038DF}" dt="2024-09-06T07:22:37.613" v="561" actId="22"/>
          <ac:spMkLst>
            <pc:docMk/>
            <pc:sldMk cId="2602697752" sldId="2147448528"/>
            <ac:spMk id="2" creationId="{CE0CE784-3D80-46BD-0593-66BCC0602A32}"/>
          </ac:spMkLst>
        </pc:spChg>
        <pc:spChg chg="mod">
          <ac:chgData name="Vicky Verschoor" userId="1a27fbf1-6c5f-4c7f-aa75-07ad4442d7b6" providerId="ADAL" clId="{68443ABE-287F-4B15-A103-6F739C8038DF}" dt="2024-09-06T10:42:25.612" v="945" actId="6549"/>
          <ac:spMkLst>
            <pc:docMk/>
            <pc:sldMk cId="2602697752" sldId="2147448528"/>
            <ac:spMk id="4" creationId="{5BE8C9BE-6FCE-41D8-21D7-BF562A3290D7}"/>
          </ac:spMkLst>
        </pc:spChg>
        <pc:spChg chg="mod ord">
          <ac:chgData name="Vicky Verschoor" userId="1a27fbf1-6c5f-4c7f-aa75-07ad4442d7b6" providerId="ADAL" clId="{68443ABE-287F-4B15-A103-6F739C8038DF}" dt="2024-09-06T10:44:06.452" v="963" actId="20577"/>
          <ac:spMkLst>
            <pc:docMk/>
            <pc:sldMk cId="2602697752" sldId="2147448528"/>
            <ac:spMk id="5" creationId="{FC71202F-11EF-31AF-DC30-939FABBED844}"/>
          </ac:spMkLst>
        </pc:spChg>
        <pc:picChg chg="add del mod">
          <ac:chgData name="Vicky Verschoor" userId="1a27fbf1-6c5f-4c7f-aa75-07ad4442d7b6" providerId="ADAL" clId="{68443ABE-287F-4B15-A103-6F739C8038DF}" dt="2024-09-06T07:21:14.183" v="560" actId="22"/>
          <ac:picMkLst>
            <pc:docMk/>
            <pc:sldMk cId="2602697752" sldId="2147448528"/>
            <ac:picMk id="6" creationId="{B52E1284-98E0-1181-F9DC-1E18D0CCB33A}"/>
          </ac:picMkLst>
        </pc:picChg>
        <pc:picChg chg="add mod ord">
          <ac:chgData name="Vicky Verschoor" userId="1a27fbf1-6c5f-4c7f-aa75-07ad4442d7b6" providerId="ADAL" clId="{68443ABE-287F-4B15-A103-6F739C8038DF}" dt="2024-09-06T07:22:49.240" v="562" actId="26606"/>
          <ac:picMkLst>
            <pc:docMk/>
            <pc:sldMk cId="2602697752" sldId="2147448528"/>
            <ac:picMk id="8" creationId="{629C08A0-FD4D-067D-C0EC-46D5298299EA}"/>
          </ac:picMkLst>
        </pc:picChg>
        <pc:picChg chg="del">
          <ac:chgData name="Vicky Verschoor" userId="1a27fbf1-6c5f-4c7f-aa75-07ad4442d7b6" providerId="ADAL" clId="{68443ABE-287F-4B15-A103-6F739C8038DF}" dt="2024-09-06T07:20:07.089" v="550" actId="478"/>
          <ac:picMkLst>
            <pc:docMk/>
            <pc:sldMk cId="2602697752" sldId="2147448528"/>
            <ac:picMk id="12" creationId="{0A1A89BE-7CD4-6D43-E7C6-1272505DF1D1}"/>
          </ac:picMkLst>
        </pc:picChg>
      </pc:sldChg>
      <pc:sldChg chg="addSp modSp add mod modNotesTx">
        <pc:chgData name="Vicky Verschoor" userId="1a27fbf1-6c5f-4c7f-aa75-07ad4442d7b6" providerId="ADAL" clId="{68443ABE-287F-4B15-A103-6F739C8038DF}" dt="2024-09-11T06:55:10.685" v="5465" actId="6549"/>
        <pc:sldMkLst>
          <pc:docMk/>
          <pc:sldMk cId="3062172913" sldId="2147448529"/>
        </pc:sldMkLst>
        <pc:spChg chg="mod">
          <ac:chgData name="Vicky Verschoor" userId="1a27fbf1-6c5f-4c7f-aa75-07ad4442d7b6" providerId="ADAL" clId="{68443ABE-287F-4B15-A103-6F739C8038DF}" dt="2024-09-06T07:34:26.930" v="716" actId="14100"/>
          <ac:spMkLst>
            <pc:docMk/>
            <pc:sldMk cId="3062172913" sldId="2147448529"/>
            <ac:spMk id="2" creationId="{3FDAF2DA-CF1B-4A50-9867-27C6CE9959ED}"/>
          </ac:spMkLst>
        </pc:spChg>
        <pc:spChg chg="add mod">
          <ac:chgData name="Vicky Verschoor" userId="1a27fbf1-6c5f-4c7f-aa75-07ad4442d7b6" providerId="ADAL" clId="{68443ABE-287F-4B15-A103-6F739C8038DF}" dt="2024-09-06T11:21:41.152" v="1315" actId="20577"/>
          <ac:spMkLst>
            <pc:docMk/>
            <pc:sldMk cId="3062172913" sldId="2147448529"/>
            <ac:spMk id="4" creationId="{13ACCF93-5A68-FEF3-34FF-AC4D43B26FBB}"/>
          </ac:spMkLst>
        </pc:spChg>
        <pc:picChg chg="mod">
          <ac:chgData name="Vicky Verschoor" userId="1a27fbf1-6c5f-4c7f-aa75-07ad4442d7b6" providerId="ADAL" clId="{68443ABE-287F-4B15-A103-6F739C8038DF}" dt="2024-09-06T08:15:15.587" v="807" actId="1076"/>
          <ac:picMkLst>
            <pc:docMk/>
            <pc:sldMk cId="3062172913" sldId="2147448529"/>
            <ac:picMk id="9" creationId="{AA8B1F74-2E25-4D77-B93D-2CD466293D31}"/>
          </ac:picMkLst>
        </pc:picChg>
      </pc:sldChg>
      <pc:sldChg chg="add del">
        <pc:chgData name="Vicky Verschoor" userId="1a27fbf1-6c5f-4c7f-aa75-07ad4442d7b6" providerId="ADAL" clId="{68443ABE-287F-4B15-A103-6F739C8038DF}" dt="2024-09-06T08:14:11.134" v="803"/>
        <pc:sldMkLst>
          <pc:docMk/>
          <pc:sldMk cId="115272444" sldId="2147448530"/>
        </pc:sldMkLst>
      </pc:sldChg>
      <pc:sldChg chg="delSp modSp add mod ord modNotesTx">
        <pc:chgData name="Vicky Verschoor" userId="1a27fbf1-6c5f-4c7f-aa75-07ad4442d7b6" providerId="ADAL" clId="{68443ABE-287F-4B15-A103-6F739C8038DF}" dt="2024-09-06T11:15:17.718" v="1183" actId="20577"/>
        <pc:sldMkLst>
          <pc:docMk/>
          <pc:sldMk cId="2895921572" sldId="2147448530"/>
        </pc:sldMkLst>
        <pc:spChg chg="mod">
          <ac:chgData name="Vicky Verschoor" userId="1a27fbf1-6c5f-4c7f-aa75-07ad4442d7b6" providerId="ADAL" clId="{68443ABE-287F-4B15-A103-6F739C8038DF}" dt="2024-09-06T11:14:38.985" v="1157" actId="6549"/>
          <ac:spMkLst>
            <pc:docMk/>
            <pc:sldMk cId="2895921572" sldId="2147448530"/>
            <ac:spMk id="2" creationId="{3FDAF2DA-CF1B-4A50-9867-27C6CE9959ED}"/>
          </ac:spMkLst>
        </pc:spChg>
        <pc:spChg chg="mod">
          <ac:chgData name="Vicky Verschoor" userId="1a27fbf1-6c5f-4c7f-aa75-07ad4442d7b6" providerId="ADAL" clId="{68443ABE-287F-4B15-A103-6F739C8038DF}" dt="2024-09-06T11:15:17.718" v="1183" actId="20577"/>
          <ac:spMkLst>
            <pc:docMk/>
            <pc:sldMk cId="2895921572" sldId="2147448530"/>
            <ac:spMk id="4" creationId="{13ACCF93-5A68-FEF3-34FF-AC4D43B26FBB}"/>
          </ac:spMkLst>
        </pc:spChg>
        <pc:picChg chg="del">
          <ac:chgData name="Vicky Verschoor" userId="1a27fbf1-6c5f-4c7f-aa75-07ad4442d7b6" providerId="ADAL" clId="{68443ABE-287F-4B15-A103-6F739C8038DF}" dt="2024-09-06T11:14:00.157" v="1155" actId="478"/>
          <ac:picMkLst>
            <pc:docMk/>
            <pc:sldMk cId="2895921572" sldId="2147448530"/>
            <ac:picMk id="9" creationId="{AA8B1F74-2E25-4D77-B93D-2CD466293D31}"/>
          </ac:picMkLst>
        </pc:picChg>
      </pc:sldChg>
      <pc:sldChg chg="delSp modSp add del mod">
        <pc:chgData name="Vicky Verschoor" userId="1a27fbf1-6c5f-4c7f-aa75-07ad4442d7b6" providerId="ADAL" clId="{68443ABE-287F-4B15-A103-6F739C8038DF}" dt="2024-09-10T16:11:58.972" v="1544" actId="2696"/>
        <pc:sldMkLst>
          <pc:docMk/>
          <pc:sldMk cId="3564328212" sldId="2147448531"/>
        </pc:sldMkLst>
        <pc:spChg chg="mod">
          <ac:chgData name="Vicky Verschoor" userId="1a27fbf1-6c5f-4c7f-aa75-07ad4442d7b6" providerId="ADAL" clId="{68443ABE-287F-4B15-A103-6F739C8038DF}" dt="2024-09-10T16:11:33.124" v="1543" actId="20577"/>
          <ac:spMkLst>
            <pc:docMk/>
            <pc:sldMk cId="3564328212" sldId="2147448531"/>
            <ac:spMk id="4" creationId="{479004CB-59D8-F72C-D7B6-F1014D9A294A}"/>
          </ac:spMkLst>
        </pc:spChg>
        <pc:picChg chg="del">
          <ac:chgData name="Vicky Verschoor" userId="1a27fbf1-6c5f-4c7f-aa75-07ad4442d7b6" providerId="ADAL" clId="{68443ABE-287F-4B15-A103-6F739C8038DF}" dt="2024-09-10T16:05:22.398" v="1493" actId="478"/>
          <ac:picMkLst>
            <pc:docMk/>
            <pc:sldMk cId="3564328212" sldId="2147448531"/>
            <ac:picMk id="12" creationId="{DCB7895B-AABB-34DB-44C4-01E42FA1B6B4}"/>
          </ac:picMkLst>
        </pc:picChg>
      </pc:sldChg>
      <pc:sldChg chg="addSp delSp modSp add mod modNotesTx">
        <pc:chgData name="Vicky Verschoor" userId="1a27fbf1-6c5f-4c7f-aa75-07ad4442d7b6" providerId="ADAL" clId="{68443ABE-287F-4B15-A103-6F739C8038DF}" dt="2024-09-11T06:58:11.085" v="5639" actId="20577"/>
        <pc:sldMkLst>
          <pc:docMk/>
          <pc:sldMk cId="4235729606" sldId="2147448532"/>
        </pc:sldMkLst>
        <pc:spChg chg="del">
          <ac:chgData name="Vicky Verschoor" userId="1a27fbf1-6c5f-4c7f-aa75-07ad4442d7b6" providerId="ADAL" clId="{68443ABE-287F-4B15-A103-6F739C8038DF}" dt="2024-09-06T11:24:30.361" v="1324" actId="478"/>
          <ac:spMkLst>
            <pc:docMk/>
            <pc:sldMk cId="4235729606" sldId="2147448532"/>
            <ac:spMk id="2" creationId="{3FDAF2DA-CF1B-4A50-9867-27C6CE9959ED}"/>
          </ac:spMkLst>
        </pc:spChg>
        <pc:spChg chg="del mod">
          <ac:chgData name="Vicky Verschoor" userId="1a27fbf1-6c5f-4c7f-aa75-07ad4442d7b6" providerId="ADAL" clId="{68443ABE-287F-4B15-A103-6F739C8038DF}" dt="2024-09-06T11:23:58.928" v="1322"/>
          <ac:spMkLst>
            <pc:docMk/>
            <pc:sldMk cId="4235729606" sldId="2147448532"/>
            <ac:spMk id="4" creationId="{13ACCF93-5A68-FEF3-34FF-AC4D43B26FBB}"/>
          </ac:spMkLst>
        </pc:spChg>
        <pc:picChg chg="add mod">
          <ac:chgData name="Vicky Verschoor" userId="1a27fbf1-6c5f-4c7f-aa75-07ad4442d7b6" providerId="ADAL" clId="{68443ABE-287F-4B15-A103-6F739C8038DF}" dt="2024-09-06T11:24:22.811" v="1323" actId="14100"/>
          <ac:picMkLst>
            <pc:docMk/>
            <pc:sldMk cId="4235729606" sldId="2147448532"/>
            <ac:picMk id="6" creationId="{71B986F0-3664-D903-363F-D9CC5F7C5136}"/>
          </ac:picMkLst>
        </pc:picChg>
      </pc:sldChg>
      <pc:sldChg chg="modSp add del mod modNotesTx">
        <pc:chgData name="Vicky Verschoor" userId="1a27fbf1-6c5f-4c7f-aa75-07ad4442d7b6" providerId="ADAL" clId="{68443ABE-287F-4B15-A103-6F739C8038DF}" dt="2024-09-10T16:20:54.824" v="1557" actId="47"/>
        <pc:sldMkLst>
          <pc:docMk/>
          <pc:sldMk cId="686792353" sldId="2147448533"/>
        </pc:sldMkLst>
        <pc:spChg chg="mod">
          <ac:chgData name="Vicky Verschoor" userId="1a27fbf1-6c5f-4c7f-aa75-07ad4442d7b6" providerId="ADAL" clId="{68443ABE-287F-4B15-A103-6F739C8038DF}" dt="2024-09-06T11:43:00.893" v="1364" actId="20577"/>
          <ac:spMkLst>
            <pc:docMk/>
            <pc:sldMk cId="686792353" sldId="2147448533"/>
            <ac:spMk id="2" creationId="{441B8874-1DBB-71E7-8E65-4D4EE323F8AD}"/>
          </ac:spMkLst>
        </pc:spChg>
        <pc:spChg chg="mod">
          <ac:chgData name="Vicky Verschoor" userId="1a27fbf1-6c5f-4c7f-aa75-07ad4442d7b6" providerId="ADAL" clId="{68443ABE-287F-4B15-A103-6F739C8038DF}" dt="2024-09-06T12:03:34.944" v="1491" actId="20577"/>
          <ac:spMkLst>
            <pc:docMk/>
            <pc:sldMk cId="686792353" sldId="2147448533"/>
            <ac:spMk id="4" creationId="{479004CB-59D8-F72C-D7B6-F1014D9A294A}"/>
          </ac:spMkLst>
        </pc:spChg>
      </pc:sldChg>
      <pc:sldChg chg="add del">
        <pc:chgData name="Vicky Verschoor" userId="1a27fbf1-6c5f-4c7f-aa75-07ad4442d7b6" providerId="ADAL" clId="{68443ABE-287F-4B15-A103-6F739C8038DF}" dt="2024-09-06T11:30:12.111" v="1335"/>
        <pc:sldMkLst>
          <pc:docMk/>
          <pc:sldMk cId="1111820820" sldId="2147448533"/>
        </pc:sldMkLst>
      </pc:sldChg>
      <pc:sldChg chg="modNotesTx">
        <pc:chgData name="Vicky Verschoor" userId="1a27fbf1-6c5f-4c7f-aa75-07ad4442d7b6" providerId="ADAL" clId="{68443ABE-287F-4B15-A103-6F739C8038DF}" dt="2024-09-11T07:14:10.403" v="5924"/>
        <pc:sldMkLst>
          <pc:docMk/>
          <pc:sldMk cId="3315839182" sldId="2147448534"/>
        </pc:sldMkLst>
      </pc:sldChg>
      <pc:sldChg chg="modSp mod modNotesTx">
        <pc:chgData name="Vicky Verschoor" userId="1a27fbf1-6c5f-4c7f-aa75-07ad4442d7b6" providerId="ADAL" clId="{68443ABE-287F-4B15-A103-6F739C8038DF}" dt="2024-09-11T06:30:54.590" v="5272" actId="255"/>
        <pc:sldMkLst>
          <pc:docMk/>
          <pc:sldMk cId="3849236403" sldId="2147448535"/>
        </pc:sldMkLst>
        <pc:spChg chg="mod">
          <ac:chgData name="Vicky Verschoor" userId="1a27fbf1-6c5f-4c7f-aa75-07ad4442d7b6" providerId="ADAL" clId="{68443ABE-287F-4B15-A103-6F739C8038DF}" dt="2024-09-11T06:30:54.590" v="5272" actId="255"/>
          <ac:spMkLst>
            <pc:docMk/>
            <pc:sldMk cId="3849236403" sldId="2147448535"/>
            <ac:spMk id="3" creationId="{CDEDB971-2B82-F9D8-C030-3B457F582ABE}"/>
          </ac:spMkLst>
        </pc:spChg>
      </pc:sldChg>
      <pc:sldChg chg="modSp del">
        <pc:chgData name="Vicky Verschoor" userId="1a27fbf1-6c5f-4c7f-aa75-07ad4442d7b6" providerId="ADAL" clId="{68443ABE-287F-4B15-A103-6F739C8038DF}" dt="2024-09-11T06:53:00.064" v="5404" actId="47"/>
        <pc:sldMkLst>
          <pc:docMk/>
          <pc:sldMk cId="613151898" sldId="2147448536"/>
        </pc:sldMkLst>
        <pc:spChg chg="mod">
          <ac:chgData name="Vicky Verschoor" userId="1a27fbf1-6c5f-4c7f-aa75-07ad4442d7b6" providerId="ADAL" clId="{68443ABE-287F-4B15-A103-6F739C8038DF}" dt="2024-09-10T16:41:00.224" v="1631" actId="1076"/>
          <ac:spMkLst>
            <pc:docMk/>
            <pc:sldMk cId="613151898" sldId="2147448536"/>
            <ac:spMk id="2" creationId="{3FDAF2DA-CF1B-4A50-9867-27C6CE9959ED}"/>
          </ac:spMkLst>
        </pc:spChg>
      </pc:sldChg>
      <pc:sldChg chg="modNotesTx">
        <pc:chgData name="Vicky Verschoor" userId="1a27fbf1-6c5f-4c7f-aa75-07ad4442d7b6" providerId="ADAL" clId="{68443ABE-287F-4B15-A103-6F739C8038DF}" dt="2024-09-11T07:12:16.978" v="5923" actId="20577"/>
        <pc:sldMkLst>
          <pc:docMk/>
          <pc:sldMk cId="2328523645" sldId="2147448538"/>
        </pc:sldMkLst>
      </pc:sldChg>
      <pc:sldChg chg="addSp modSp add mod ord modNotesTx">
        <pc:chgData name="Vicky Verschoor" userId="1a27fbf1-6c5f-4c7f-aa75-07ad4442d7b6" providerId="ADAL" clId="{68443ABE-287F-4B15-A103-6F739C8038DF}" dt="2024-09-11T06:49:08.238" v="5400" actId="20577"/>
        <pc:sldMkLst>
          <pc:docMk/>
          <pc:sldMk cId="2578951659" sldId="2147448539"/>
        </pc:sldMkLst>
        <pc:spChg chg="mod">
          <ac:chgData name="Vicky Verschoor" userId="1a27fbf1-6c5f-4c7f-aa75-07ad4442d7b6" providerId="ADAL" clId="{68443ABE-287F-4B15-A103-6F739C8038DF}" dt="2024-09-10T16:34:04.896" v="1583" actId="20577"/>
          <ac:spMkLst>
            <pc:docMk/>
            <pc:sldMk cId="2578951659" sldId="2147448539"/>
            <ac:spMk id="2" creationId="{3FDAF2DA-CF1B-4A50-9867-27C6CE9959ED}"/>
          </ac:spMkLst>
        </pc:spChg>
        <pc:picChg chg="add">
          <ac:chgData name="Vicky Verschoor" userId="1a27fbf1-6c5f-4c7f-aa75-07ad4442d7b6" providerId="ADAL" clId="{68443ABE-287F-4B15-A103-6F739C8038DF}" dt="2024-09-10T18:12:53.801" v="3002" actId="22"/>
          <ac:picMkLst>
            <pc:docMk/>
            <pc:sldMk cId="2578951659" sldId="2147448539"/>
            <ac:picMk id="5" creationId="{0817B2B9-754D-5A7F-2B6E-8B46859152B2}"/>
          </ac:picMkLst>
        </pc:picChg>
        <pc:picChg chg="add">
          <ac:chgData name="Vicky Verschoor" userId="1a27fbf1-6c5f-4c7f-aa75-07ad4442d7b6" providerId="ADAL" clId="{68443ABE-287F-4B15-A103-6F739C8038DF}" dt="2024-09-10T18:14:24.224" v="3003" actId="22"/>
          <ac:picMkLst>
            <pc:docMk/>
            <pc:sldMk cId="2578951659" sldId="2147448539"/>
            <ac:picMk id="7" creationId="{73B23880-8893-F997-7891-CD34E95812FA}"/>
          </ac:picMkLst>
        </pc:picChg>
      </pc:sldChg>
      <pc:sldChg chg="addSp delSp modSp add del mod">
        <pc:chgData name="Vicky Verschoor" userId="1a27fbf1-6c5f-4c7f-aa75-07ad4442d7b6" providerId="ADAL" clId="{68443ABE-287F-4B15-A103-6F739C8038DF}" dt="2024-09-10T18:56:14.836" v="3671" actId="47"/>
        <pc:sldMkLst>
          <pc:docMk/>
          <pc:sldMk cId="1998230176" sldId="2147448540"/>
        </pc:sldMkLst>
        <pc:spChg chg="del mod">
          <ac:chgData name="Vicky Verschoor" userId="1a27fbf1-6c5f-4c7f-aa75-07ad4442d7b6" providerId="ADAL" clId="{68443ABE-287F-4B15-A103-6F739C8038DF}" dt="2024-09-10T16:08:23.815" v="1507" actId="21"/>
          <ac:spMkLst>
            <pc:docMk/>
            <pc:sldMk cId="1998230176" sldId="2147448540"/>
            <ac:spMk id="2" creationId="{3FDAF2DA-CF1B-4A50-9867-27C6CE9959ED}"/>
          </ac:spMkLst>
        </pc:spChg>
        <pc:spChg chg="mod">
          <ac:chgData name="Vicky Verschoor" userId="1a27fbf1-6c5f-4c7f-aa75-07ad4442d7b6" providerId="ADAL" clId="{68443ABE-287F-4B15-A103-6F739C8038DF}" dt="2024-09-10T18:43:37.773" v="3383" actId="21"/>
          <ac:spMkLst>
            <pc:docMk/>
            <pc:sldMk cId="1998230176" sldId="2147448540"/>
            <ac:spMk id="3" creationId="{FBDC2B04-998B-4549-8D65-BD5C6E193DEB}"/>
          </ac:spMkLst>
        </pc:spChg>
        <pc:spChg chg="add del mod">
          <ac:chgData name="Vicky Verschoor" userId="1a27fbf1-6c5f-4c7f-aa75-07ad4442d7b6" providerId="ADAL" clId="{68443ABE-287F-4B15-A103-6F739C8038DF}" dt="2024-09-10T16:08:42.992" v="1509" actId="478"/>
          <ac:spMkLst>
            <pc:docMk/>
            <pc:sldMk cId="1998230176" sldId="2147448540"/>
            <ac:spMk id="6" creationId="{E1C8322E-773E-51CA-9CF1-6AD2E120E7AD}"/>
          </ac:spMkLst>
        </pc:spChg>
        <pc:picChg chg="add mod">
          <ac:chgData name="Vicky Verschoor" userId="1a27fbf1-6c5f-4c7f-aa75-07ad4442d7b6" providerId="ADAL" clId="{68443ABE-287F-4B15-A103-6F739C8038DF}" dt="2024-09-10T16:07:18.668" v="1501" actId="1076"/>
          <ac:picMkLst>
            <pc:docMk/>
            <pc:sldMk cId="1998230176" sldId="2147448540"/>
            <ac:picMk id="5" creationId="{0A4D59B3-F645-91B5-FF2A-8EA65427AA13}"/>
          </ac:picMkLst>
        </pc:picChg>
        <pc:picChg chg="add mod">
          <ac:chgData name="Vicky Verschoor" userId="1a27fbf1-6c5f-4c7f-aa75-07ad4442d7b6" providerId="ADAL" clId="{68443ABE-287F-4B15-A103-6F739C8038DF}" dt="2024-09-10T18:36:24.153" v="3351" actId="1076"/>
          <ac:picMkLst>
            <pc:docMk/>
            <pc:sldMk cId="1998230176" sldId="2147448540"/>
            <ac:picMk id="8" creationId="{5F6BB9D7-4E5F-EF4B-2D4A-8A9DAE82AAE4}"/>
          </ac:picMkLst>
        </pc:picChg>
      </pc:sldChg>
      <pc:sldChg chg="addSp delSp modSp add del mod">
        <pc:chgData name="Vicky Verschoor" userId="1a27fbf1-6c5f-4c7f-aa75-07ad4442d7b6" providerId="ADAL" clId="{68443ABE-287F-4B15-A103-6F739C8038DF}" dt="2024-09-10T18:54:49.849" v="3670" actId="47"/>
        <pc:sldMkLst>
          <pc:docMk/>
          <pc:sldMk cId="4241160380" sldId="2147448541"/>
        </pc:sldMkLst>
        <pc:spChg chg="mod">
          <ac:chgData name="Vicky Verschoor" userId="1a27fbf1-6c5f-4c7f-aa75-07ad4442d7b6" providerId="ADAL" clId="{68443ABE-287F-4B15-A103-6F739C8038DF}" dt="2024-09-10T16:11:16.822" v="1540" actId="6549"/>
          <ac:spMkLst>
            <pc:docMk/>
            <pc:sldMk cId="4241160380" sldId="2147448541"/>
            <ac:spMk id="3" creationId="{FBDC2B04-998B-4549-8D65-BD5C6E193DEB}"/>
          </ac:spMkLst>
        </pc:spChg>
        <pc:picChg chg="add mod">
          <ac:chgData name="Vicky Verschoor" userId="1a27fbf1-6c5f-4c7f-aa75-07ad4442d7b6" providerId="ADAL" clId="{68443ABE-287F-4B15-A103-6F739C8038DF}" dt="2024-09-10T16:11:00.938" v="1538" actId="1076"/>
          <ac:picMkLst>
            <pc:docMk/>
            <pc:sldMk cId="4241160380" sldId="2147448541"/>
            <ac:picMk id="4" creationId="{C6AF12E7-BCAF-C2C8-27DB-73CEA110157A}"/>
          </ac:picMkLst>
        </pc:picChg>
        <pc:picChg chg="del">
          <ac:chgData name="Vicky Verschoor" userId="1a27fbf1-6c5f-4c7f-aa75-07ad4442d7b6" providerId="ADAL" clId="{68443ABE-287F-4B15-A103-6F739C8038DF}" dt="2024-09-10T16:10:19.507" v="1535" actId="478"/>
          <ac:picMkLst>
            <pc:docMk/>
            <pc:sldMk cId="4241160380" sldId="2147448541"/>
            <ac:picMk id="5" creationId="{0A4D59B3-F645-91B5-FF2A-8EA65427AA13}"/>
          </ac:picMkLst>
        </pc:picChg>
        <pc:picChg chg="add del">
          <ac:chgData name="Vicky Verschoor" userId="1a27fbf1-6c5f-4c7f-aa75-07ad4442d7b6" providerId="ADAL" clId="{68443ABE-287F-4B15-A103-6F739C8038DF}" dt="2024-09-10T16:12:02.674" v="1545" actId="478"/>
          <ac:picMkLst>
            <pc:docMk/>
            <pc:sldMk cId="4241160380" sldId="2147448541"/>
            <ac:picMk id="7" creationId="{615D0A30-FE30-F615-B916-7225A205954E}"/>
          </ac:picMkLst>
        </pc:picChg>
      </pc:sldChg>
      <pc:sldChg chg="addSp delSp modSp add del mod">
        <pc:chgData name="Vicky Verschoor" userId="1a27fbf1-6c5f-4c7f-aa75-07ad4442d7b6" providerId="ADAL" clId="{68443ABE-287F-4B15-A103-6F739C8038DF}" dt="2024-09-10T18:33:12.093" v="3346" actId="47"/>
        <pc:sldMkLst>
          <pc:docMk/>
          <pc:sldMk cId="2708833449" sldId="2147448542"/>
        </pc:sldMkLst>
        <pc:picChg chg="del">
          <ac:chgData name="Vicky Verschoor" userId="1a27fbf1-6c5f-4c7f-aa75-07ad4442d7b6" providerId="ADAL" clId="{68443ABE-287F-4B15-A103-6F739C8038DF}" dt="2024-09-10T16:13:45.938" v="1547" actId="478"/>
          <ac:picMkLst>
            <pc:docMk/>
            <pc:sldMk cId="2708833449" sldId="2147448542"/>
            <ac:picMk id="4" creationId="{C6AF12E7-BCAF-C2C8-27DB-73CEA110157A}"/>
          </ac:picMkLst>
        </pc:picChg>
        <pc:picChg chg="add mod">
          <ac:chgData name="Vicky Verschoor" userId="1a27fbf1-6c5f-4c7f-aa75-07ad4442d7b6" providerId="ADAL" clId="{68443ABE-287F-4B15-A103-6F739C8038DF}" dt="2024-09-10T16:13:57.366" v="1549" actId="1076"/>
          <ac:picMkLst>
            <pc:docMk/>
            <pc:sldMk cId="2708833449" sldId="2147448542"/>
            <ac:picMk id="5" creationId="{5C7604A6-FA38-1FDF-1E1E-A6B6DC3C3C9A}"/>
          </ac:picMkLst>
        </pc:picChg>
        <pc:picChg chg="add mod">
          <ac:chgData name="Vicky Verschoor" userId="1a27fbf1-6c5f-4c7f-aa75-07ad4442d7b6" providerId="ADAL" clId="{68443ABE-287F-4B15-A103-6F739C8038DF}" dt="2024-09-10T16:16:11.493" v="1555" actId="1076"/>
          <ac:picMkLst>
            <pc:docMk/>
            <pc:sldMk cId="2708833449" sldId="2147448542"/>
            <ac:picMk id="7" creationId="{52726321-DE53-59EA-AC66-020B34C2209C}"/>
          </ac:picMkLst>
        </pc:picChg>
      </pc:sldChg>
      <pc:sldChg chg="addSp modSp add mod ord modClrScheme chgLayout modNotesTx">
        <pc:chgData name="Vicky Verschoor" userId="1a27fbf1-6c5f-4c7f-aa75-07ad4442d7b6" providerId="ADAL" clId="{68443ABE-287F-4B15-A103-6F739C8038DF}" dt="2024-09-10T18:58:37.832" v="3697" actId="20577"/>
        <pc:sldMkLst>
          <pc:docMk/>
          <pc:sldMk cId="3734729195" sldId="2147448543"/>
        </pc:sldMkLst>
        <pc:spChg chg="mod">
          <ac:chgData name="Vicky Verschoor" userId="1a27fbf1-6c5f-4c7f-aa75-07ad4442d7b6" providerId="ADAL" clId="{68443ABE-287F-4B15-A103-6F739C8038DF}" dt="2024-09-10T18:31:11.245" v="3185" actId="20577"/>
          <ac:spMkLst>
            <pc:docMk/>
            <pc:sldMk cId="3734729195" sldId="2147448543"/>
            <ac:spMk id="2" creationId="{3FDAF2DA-CF1B-4A50-9867-27C6CE9959ED}"/>
          </ac:spMkLst>
        </pc:spChg>
        <pc:spChg chg="mod ord">
          <ac:chgData name="Vicky Verschoor" userId="1a27fbf1-6c5f-4c7f-aa75-07ad4442d7b6" providerId="ADAL" clId="{68443ABE-287F-4B15-A103-6F739C8038DF}" dt="2024-09-10T18:58:19.405" v="3672" actId="6549"/>
          <ac:spMkLst>
            <pc:docMk/>
            <pc:sldMk cId="3734729195" sldId="2147448543"/>
            <ac:spMk id="3" creationId="{FBDC2B04-998B-4549-8D65-BD5C6E193DEB}"/>
          </ac:spMkLst>
        </pc:spChg>
        <pc:picChg chg="add mod">
          <ac:chgData name="Vicky Verschoor" userId="1a27fbf1-6c5f-4c7f-aa75-07ad4442d7b6" providerId="ADAL" clId="{68443ABE-287F-4B15-A103-6F739C8038DF}" dt="2024-09-10T16:29:46.165" v="1560" actId="26606"/>
          <ac:picMkLst>
            <pc:docMk/>
            <pc:sldMk cId="3734729195" sldId="2147448543"/>
            <ac:picMk id="4" creationId="{09FFE047-F7FD-5015-7060-965BF5F43CC9}"/>
          </ac:picMkLst>
        </pc:picChg>
      </pc:sldChg>
      <pc:sldChg chg="addSp delSp modSp add mod modNotesTx">
        <pc:chgData name="Vicky Verschoor" userId="1a27fbf1-6c5f-4c7f-aa75-07ad4442d7b6" providerId="ADAL" clId="{68443ABE-287F-4B15-A103-6F739C8038DF}" dt="2024-09-10T18:54:33.352" v="3669" actId="20577"/>
        <pc:sldMkLst>
          <pc:docMk/>
          <pc:sldMk cId="776351097" sldId="2147448544"/>
        </pc:sldMkLst>
        <pc:spChg chg="mod">
          <ac:chgData name="Vicky Verschoor" userId="1a27fbf1-6c5f-4c7f-aa75-07ad4442d7b6" providerId="ADAL" clId="{68443ABE-287F-4B15-A103-6F739C8038DF}" dt="2024-09-10T18:43:30.445" v="3382" actId="20577"/>
          <ac:spMkLst>
            <pc:docMk/>
            <pc:sldMk cId="776351097" sldId="2147448544"/>
            <ac:spMk id="2" creationId="{3FDAF2DA-CF1B-4A50-9867-27C6CE9959ED}"/>
          </ac:spMkLst>
        </pc:spChg>
        <pc:spChg chg="mod">
          <ac:chgData name="Vicky Verschoor" userId="1a27fbf1-6c5f-4c7f-aa75-07ad4442d7b6" providerId="ADAL" clId="{68443ABE-287F-4B15-A103-6F739C8038DF}" dt="2024-09-10T18:54:33.352" v="3669" actId="20577"/>
          <ac:spMkLst>
            <pc:docMk/>
            <pc:sldMk cId="776351097" sldId="2147448544"/>
            <ac:spMk id="3" creationId="{FBDC2B04-998B-4549-8D65-BD5C6E193DEB}"/>
          </ac:spMkLst>
        </pc:spChg>
        <pc:picChg chg="del">
          <ac:chgData name="Vicky Verschoor" userId="1a27fbf1-6c5f-4c7f-aa75-07ad4442d7b6" providerId="ADAL" clId="{68443ABE-287F-4B15-A103-6F739C8038DF}" dt="2024-09-10T18:43:47.471" v="3385" actId="478"/>
          <ac:picMkLst>
            <pc:docMk/>
            <pc:sldMk cId="776351097" sldId="2147448544"/>
            <ac:picMk id="4" creationId="{09FFE047-F7FD-5015-7060-965BF5F43CC9}"/>
          </ac:picMkLst>
        </pc:picChg>
        <pc:picChg chg="add mod">
          <ac:chgData name="Vicky Verschoor" userId="1a27fbf1-6c5f-4c7f-aa75-07ad4442d7b6" providerId="ADAL" clId="{68443ABE-287F-4B15-A103-6F739C8038DF}" dt="2024-09-10T18:44:39.148" v="3390" actId="1076"/>
          <ac:picMkLst>
            <pc:docMk/>
            <pc:sldMk cId="776351097" sldId="2147448544"/>
            <ac:picMk id="6" creationId="{5A37C9A2-FE6F-9D5C-2882-74D0E6282653}"/>
          </ac:picMkLst>
        </pc:picChg>
        <pc:picChg chg="add mod">
          <ac:chgData name="Vicky Verschoor" userId="1a27fbf1-6c5f-4c7f-aa75-07ad4442d7b6" providerId="ADAL" clId="{68443ABE-287F-4B15-A103-6F739C8038DF}" dt="2024-09-10T18:53:54.149" v="3645" actId="14100"/>
          <ac:picMkLst>
            <pc:docMk/>
            <pc:sldMk cId="776351097" sldId="2147448544"/>
            <ac:picMk id="8" creationId="{94F69C59-5EC5-9A41-2C27-B28912C1D629}"/>
          </ac:picMkLst>
        </pc:picChg>
      </pc:sldChg>
      <pc:sldChg chg="modSp add mod">
        <pc:chgData name="Vicky Verschoor" userId="1a27fbf1-6c5f-4c7f-aa75-07ad4442d7b6" providerId="ADAL" clId="{68443ABE-287F-4B15-A103-6F739C8038DF}" dt="2024-09-11T06:52:42.973" v="5403" actId="1076"/>
        <pc:sldMkLst>
          <pc:docMk/>
          <pc:sldMk cId="2636201126" sldId="2147448545"/>
        </pc:sldMkLst>
        <pc:spChg chg="mod">
          <ac:chgData name="Vicky Verschoor" userId="1a27fbf1-6c5f-4c7f-aa75-07ad4442d7b6" providerId="ADAL" clId="{68443ABE-287F-4B15-A103-6F739C8038DF}" dt="2024-09-11T06:52:42.973" v="5403" actId="1076"/>
          <ac:spMkLst>
            <pc:docMk/>
            <pc:sldMk cId="2636201126" sldId="2147448545"/>
            <ac:spMk id="2" creationId="{3FDAF2DA-CF1B-4A50-9867-27C6CE9959ED}"/>
          </ac:spMkLst>
        </pc:spChg>
      </pc:sldChg>
      <pc:sldChg chg="add">
        <pc:chgData name="Vicky Verschoor" userId="1a27fbf1-6c5f-4c7f-aa75-07ad4442d7b6" providerId="ADAL" clId="{68443ABE-287F-4B15-A103-6F739C8038DF}" dt="2024-09-11T06:53:03.693" v="5405"/>
        <pc:sldMkLst>
          <pc:docMk/>
          <pc:sldMk cId="3321455499" sldId="2147448546"/>
        </pc:sldMkLst>
      </pc:sldChg>
      <pc:sldMasterChg chg="del delSldLayout">
        <pc:chgData name="Vicky Verschoor" userId="1a27fbf1-6c5f-4c7f-aa75-07ad4442d7b6" providerId="ADAL" clId="{68443ABE-287F-4B15-A103-6F739C8038DF}" dt="2024-09-06T08:22:23.225" v="884" actId="2696"/>
        <pc:sldMasterMkLst>
          <pc:docMk/>
          <pc:sldMasterMk cId="614204045" sldId="2147483648"/>
        </pc:sldMasterMkLst>
        <pc:sldLayoutChg chg="del">
          <pc:chgData name="Vicky Verschoor" userId="1a27fbf1-6c5f-4c7f-aa75-07ad4442d7b6" providerId="ADAL" clId="{68443ABE-287F-4B15-A103-6F739C8038DF}" dt="2024-09-06T08:22:23.225" v="884" actId="2696"/>
          <pc:sldLayoutMkLst>
            <pc:docMk/>
            <pc:sldMasterMk cId="614204045" sldId="2147483648"/>
            <pc:sldLayoutMk cId="1287260980" sldId="2147483649"/>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3405363180" sldId="2147483651"/>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316324781" sldId="2147483652"/>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670901501" sldId="2147483653"/>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334443257" sldId="2147483654"/>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470571131" sldId="2147483655"/>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713333553" sldId="2147483656"/>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008914714" sldId="2147483657"/>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497236107" sldId="2147483658"/>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720311098" sldId="2147483659"/>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444650999" sldId="2147483660"/>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093063909" sldId="2147483661"/>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062535004" sldId="2147483662"/>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3858113969" sldId="2147483663"/>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307016687" sldId="2147483664"/>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070408970" sldId="2147483665"/>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417903169" sldId="2147483666"/>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688955688" sldId="2147483667"/>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330570378" sldId="2147483668"/>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490098028" sldId="2147483669"/>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4103862982" sldId="2147483670"/>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115020236" sldId="2147483671"/>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590041443" sldId="2147483672"/>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7081261" sldId="2147483673"/>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215102449" sldId="2147483674"/>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653992887" sldId="2147483675"/>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2755932836" sldId="2147483676"/>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3965238770" sldId="2147483677"/>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3292916359" sldId="2147483678"/>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579699637" sldId="2147483679"/>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634113715" sldId="2147483680"/>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050549698" sldId="2147483681"/>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3891828283" sldId="2147483682"/>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1400540810" sldId="2147483715"/>
          </pc:sldLayoutMkLst>
        </pc:sldLayoutChg>
        <pc:sldLayoutChg chg="del">
          <pc:chgData name="Vicky Verschoor" userId="1a27fbf1-6c5f-4c7f-aa75-07ad4442d7b6" providerId="ADAL" clId="{68443ABE-287F-4B15-A103-6F739C8038DF}" dt="2024-09-06T08:22:23.225" v="884" actId="2696"/>
          <pc:sldLayoutMkLst>
            <pc:docMk/>
            <pc:sldMasterMk cId="614204045" sldId="2147483648"/>
            <pc:sldLayoutMk cId="3432425408" sldId="2147483717"/>
          </pc:sldLayoutMkLst>
        </pc:sldLayoutChg>
      </pc:sldMasterChg>
      <pc:sldMasterChg chg="delSldLayout">
        <pc:chgData name="Vicky Verschoor" userId="1a27fbf1-6c5f-4c7f-aa75-07ad4442d7b6" providerId="ADAL" clId="{68443ABE-287F-4B15-A103-6F739C8038DF}" dt="2024-09-06T10:44:31.501" v="964" actId="47"/>
        <pc:sldMasterMkLst>
          <pc:docMk/>
          <pc:sldMasterMk cId="3170524999" sldId="2147483684"/>
        </pc:sldMasterMkLst>
        <pc:sldLayoutChg chg="del">
          <pc:chgData name="Vicky Verschoor" userId="1a27fbf1-6c5f-4c7f-aa75-07ad4442d7b6" providerId="ADAL" clId="{68443ABE-287F-4B15-A103-6F739C8038DF}" dt="2024-09-06T10:44:31.501" v="964" actId="47"/>
          <pc:sldLayoutMkLst>
            <pc:docMk/>
            <pc:sldMasterMk cId="3170524999" sldId="2147483684"/>
            <pc:sldLayoutMk cId="686143761" sldId="2147483711"/>
          </pc:sldLayoutMkLst>
        </pc:sldLayoutChg>
      </pc:sldMasterChg>
    </pc:docChg>
  </pc:docChgLst>
  <pc:docChgLst>
    <pc:chgData name="Sanne Leenen" userId="S::s.leenen@113.nl::696dbb6b-a3e9-4e9d-b59e-0cde73817468" providerId="AD" clId="Web-{D99C2AAF-2A46-615A-7505-8A3625620D96}"/>
    <pc:docChg chg="addSld delSld modSld">
      <pc:chgData name="Sanne Leenen" userId="S::s.leenen@113.nl::696dbb6b-a3e9-4e9d-b59e-0cde73817468" providerId="AD" clId="Web-{D99C2AAF-2A46-615A-7505-8A3625620D96}" dt="2024-09-10T09:30:32.297" v="109"/>
      <pc:docMkLst>
        <pc:docMk/>
      </pc:docMkLst>
      <pc:sldChg chg="addSp delSp modSp">
        <pc:chgData name="Sanne Leenen" userId="S::s.leenen@113.nl::696dbb6b-a3e9-4e9d-b59e-0cde73817468" providerId="AD" clId="Web-{D99C2AAF-2A46-615A-7505-8A3625620D96}" dt="2024-09-10T09:21:19.610" v="62" actId="20577"/>
        <pc:sldMkLst>
          <pc:docMk/>
          <pc:sldMk cId="1699132887" sldId="2147448527"/>
        </pc:sldMkLst>
        <pc:spChg chg="mod">
          <ac:chgData name="Sanne Leenen" userId="S::s.leenen@113.nl::696dbb6b-a3e9-4e9d-b59e-0cde73817468" providerId="AD" clId="Web-{D99C2AAF-2A46-615A-7505-8A3625620D96}" dt="2024-09-10T09:20:48.171" v="58" actId="20577"/>
          <ac:spMkLst>
            <pc:docMk/>
            <pc:sldMk cId="1699132887" sldId="2147448527"/>
            <ac:spMk id="7" creationId="{C0E52983-E7ED-ED1D-CA2A-36D53C680BCE}"/>
          </ac:spMkLst>
        </pc:spChg>
        <pc:spChg chg="mod">
          <ac:chgData name="Sanne Leenen" userId="S::s.leenen@113.nl::696dbb6b-a3e9-4e9d-b59e-0cde73817468" providerId="AD" clId="Web-{D99C2AAF-2A46-615A-7505-8A3625620D96}" dt="2024-09-10T09:21:19.610" v="62" actId="20577"/>
          <ac:spMkLst>
            <pc:docMk/>
            <pc:sldMk cId="1699132887" sldId="2147448527"/>
            <ac:spMk id="8" creationId="{E869590F-43BB-3364-1064-C3F592301FDB}"/>
          </ac:spMkLst>
        </pc:spChg>
        <pc:picChg chg="add del mod">
          <ac:chgData name="Sanne Leenen" userId="S::s.leenen@113.nl::696dbb6b-a3e9-4e9d-b59e-0cde73817468" providerId="AD" clId="Web-{D99C2AAF-2A46-615A-7505-8A3625620D96}" dt="2024-09-10T09:19:50.091" v="11"/>
          <ac:picMkLst>
            <pc:docMk/>
            <pc:sldMk cId="1699132887" sldId="2147448527"/>
            <ac:picMk id="2" creationId="{E312824D-74DF-5EDF-C3AB-1F3A5B32511A}"/>
          </ac:picMkLst>
        </pc:picChg>
        <pc:picChg chg="add del">
          <ac:chgData name="Sanne Leenen" userId="S::s.leenen@113.nl::696dbb6b-a3e9-4e9d-b59e-0cde73817468" providerId="AD" clId="Web-{D99C2AAF-2A46-615A-7505-8A3625620D96}" dt="2024-09-10T09:19:47.263" v="10"/>
          <ac:picMkLst>
            <pc:docMk/>
            <pc:sldMk cId="1699132887" sldId="2147448527"/>
            <ac:picMk id="6" creationId="{E54D2988-ADF7-5C53-2D89-285AC2B0D936}"/>
          </ac:picMkLst>
        </pc:picChg>
      </pc:sldChg>
      <pc:sldChg chg="addSp delSp modSp new mod modClrScheme chgLayout">
        <pc:chgData name="Sanne Leenen" userId="S::s.leenen@113.nl::696dbb6b-a3e9-4e9d-b59e-0cde73817468" providerId="AD" clId="Web-{D99C2AAF-2A46-615A-7505-8A3625620D96}" dt="2024-09-10T09:28:08.418" v="94" actId="14100"/>
        <pc:sldMkLst>
          <pc:docMk/>
          <pc:sldMk cId="1634069862" sldId="2147448537"/>
        </pc:sldMkLst>
        <pc:spChg chg="mod ord">
          <ac:chgData name="Sanne Leenen" userId="S::s.leenen@113.nl::696dbb6b-a3e9-4e9d-b59e-0cde73817468" providerId="AD" clId="Web-{D99C2AAF-2A46-615A-7505-8A3625620D96}" dt="2024-09-10T09:27:36.730" v="90"/>
          <ac:spMkLst>
            <pc:docMk/>
            <pc:sldMk cId="1634069862" sldId="2147448537"/>
            <ac:spMk id="2" creationId="{F148BD50-7578-9E7E-D66C-8D96225FD5D0}"/>
          </ac:spMkLst>
        </pc:spChg>
        <pc:spChg chg="del">
          <ac:chgData name="Sanne Leenen" userId="S::s.leenen@113.nl::696dbb6b-a3e9-4e9d-b59e-0cde73817468" providerId="AD" clId="Web-{D99C2AAF-2A46-615A-7505-8A3625620D96}" dt="2024-09-10T09:24:17.052" v="70"/>
          <ac:spMkLst>
            <pc:docMk/>
            <pc:sldMk cId="1634069862" sldId="2147448537"/>
            <ac:spMk id="3" creationId="{FFC80D62-2BB8-B5A4-99AD-89FA4A8BCB39}"/>
          </ac:spMkLst>
        </pc:spChg>
        <pc:spChg chg="del">
          <ac:chgData name="Sanne Leenen" userId="S::s.leenen@113.nl::696dbb6b-a3e9-4e9d-b59e-0cde73817468" providerId="AD" clId="Web-{D99C2AAF-2A46-615A-7505-8A3625620D96}" dt="2024-09-10T09:26:01.336" v="84"/>
          <ac:spMkLst>
            <pc:docMk/>
            <pc:sldMk cId="1634069862" sldId="2147448537"/>
            <ac:spMk id="4" creationId="{A5C95067-4E16-47CC-5BED-16FD1832FE65}"/>
          </ac:spMkLst>
        </pc:spChg>
        <pc:spChg chg="add del mod ord">
          <ac:chgData name="Sanne Leenen" userId="S::s.leenen@113.nl::696dbb6b-a3e9-4e9d-b59e-0cde73817468" providerId="AD" clId="Web-{D99C2AAF-2A46-615A-7505-8A3625620D96}" dt="2024-09-10T09:26:42.072" v="86"/>
          <ac:spMkLst>
            <pc:docMk/>
            <pc:sldMk cId="1634069862" sldId="2147448537"/>
            <ac:spMk id="7" creationId="{4AD53489-0A9F-D2CC-CBD7-EE6B283EB1B8}"/>
          </ac:spMkLst>
        </pc:spChg>
        <pc:picChg chg="add mod ord">
          <ac:chgData name="Sanne Leenen" userId="S::s.leenen@113.nl::696dbb6b-a3e9-4e9d-b59e-0cde73817468" providerId="AD" clId="Web-{D99C2AAF-2A46-615A-7505-8A3625620D96}" dt="2024-09-10T09:28:08.418" v="94" actId="14100"/>
          <ac:picMkLst>
            <pc:docMk/>
            <pc:sldMk cId="1634069862" sldId="2147448537"/>
            <ac:picMk id="5" creationId="{07D77F87-61CE-9622-B4C0-172B67A4C7E4}"/>
          </ac:picMkLst>
        </pc:picChg>
        <pc:picChg chg="add del mod">
          <ac:chgData name="Sanne Leenen" userId="S::s.leenen@113.nl::696dbb6b-a3e9-4e9d-b59e-0cde73817468" providerId="AD" clId="Web-{D99C2AAF-2A46-615A-7505-8A3625620D96}" dt="2024-09-10T09:27:28.198" v="88"/>
          <ac:picMkLst>
            <pc:docMk/>
            <pc:sldMk cId="1634069862" sldId="2147448537"/>
            <ac:picMk id="6" creationId="{69D12783-52E9-459A-9366-F35F5E353668}"/>
          </ac:picMkLst>
        </pc:picChg>
      </pc:sldChg>
      <pc:sldChg chg="addSp delSp modSp new del">
        <pc:chgData name="Sanne Leenen" userId="S::s.leenen@113.nl::696dbb6b-a3e9-4e9d-b59e-0cde73817468" providerId="AD" clId="Web-{D99C2AAF-2A46-615A-7505-8A3625620D96}" dt="2024-09-10T09:23:45.661" v="68"/>
        <pc:sldMkLst>
          <pc:docMk/>
          <pc:sldMk cId="2561790506" sldId="2147448537"/>
        </pc:sldMkLst>
        <pc:spChg chg="add del mod">
          <ac:chgData name="Sanne Leenen" userId="S::s.leenen@113.nl::696dbb6b-a3e9-4e9d-b59e-0cde73817468" providerId="AD" clId="Web-{D99C2AAF-2A46-615A-7505-8A3625620D96}" dt="2024-09-10T09:23:40.020" v="67"/>
          <ac:spMkLst>
            <pc:docMk/>
            <pc:sldMk cId="2561790506" sldId="2147448537"/>
            <ac:spMk id="3" creationId="{19140D11-5096-2311-67AA-EB8DD0D74F50}"/>
          </ac:spMkLst>
        </pc:spChg>
      </pc:sldChg>
      <pc:sldChg chg="addSp delSp modSp new mod modClrScheme chgLayout">
        <pc:chgData name="Sanne Leenen" userId="S::s.leenen@113.nl::696dbb6b-a3e9-4e9d-b59e-0cde73817468" providerId="AD" clId="Web-{D99C2AAF-2A46-615A-7505-8A3625620D96}" dt="2024-09-10T09:30:32.297" v="109"/>
        <pc:sldMkLst>
          <pc:docMk/>
          <pc:sldMk cId="2328523645" sldId="2147448538"/>
        </pc:sldMkLst>
        <pc:spChg chg="mod">
          <ac:chgData name="Sanne Leenen" userId="S::s.leenen@113.nl::696dbb6b-a3e9-4e9d-b59e-0cde73817468" providerId="AD" clId="Web-{D99C2AAF-2A46-615A-7505-8A3625620D96}" dt="2024-09-10T09:30:32.297" v="109"/>
          <ac:spMkLst>
            <pc:docMk/>
            <pc:sldMk cId="2328523645" sldId="2147448538"/>
            <ac:spMk id="2" creationId="{0CE06C96-31CD-117E-D729-4909F8AAD9C5}"/>
          </ac:spMkLst>
        </pc:spChg>
        <pc:spChg chg="del">
          <ac:chgData name="Sanne Leenen" userId="S::s.leenen@113.nl::696dbb6b-a3e9-4e9d-b59e-0cde73817468" providerId="AD" clId="Web-{D99C2AAF-2A46-615A-7505-8A3625620D96}" dt="2024-09-10T09:28:40.856" v="96"/>
          <ac:spMkLst>
            <pc:docMk/>
            <pc:sldMk cId="2328523645" sldId="2147448538"/>
            <ac:spMk id="3" creationId="{EDA77929-7E1E-4748-1E5E-9BFD4CAD6415}"/>
          </ac:spMkLst>
        </pc:spChg>
        <pc:spChg chg="del">
          <ac:chgData name="Sanne Leenen" userId="S::s.leenen@113.nl::696dbb6b-a3e9-4e9d-b59e-0cde73817468" providerId="AD" clId="Web-{D99C2AAF-2A46-615A-7505-8A3625620D96}" dt="2024-09-10T09:29:10.685" v="103"/>
          <ac:spMkLst>
            <pc:docMk/>
            <pc:sldMk cId="2328523645" sldId="2147448538"/>
            <ac:spMk id="4" creationId="{2B45CFC7-26E3-CE49-8B20-63BA21572CE7}"/>
          </ac:spMkLst>
        </pc:spChg>
        <pc:spChg chg="add del mod">
          <ac:chgData name="Sanne Leenen" userId="S::s.leenen@113.nl::696dbb6b-a3e9-4e9d-b59e-0cde73817468" providerId="AD" clId="Web-{D99C2AAF-2A46-615A-7505-8A3625620D96}" dt="2024-09-10T09:30:32.297" v="109"/>
          <ac:spMkLst>
            <pc:docMk/>
            <pc:sldMk cId="2328523645" sldId="2147448538"/>
            <ac:spMk id="10" creationId="{A04445A3-587B-F08E-EC26-6E07E9DE2AD4}"/>
          </ac:spMkLst>
        </pc:spChg>
        <pc:picChg chg="add mod ord">
          <ac:chgData name="Sanne Leenen" userId="S::s.leenen@113.nl::696dbb6b-a3e9-4e9d-b59e-0cde73817468" providerId="AD" clId="Web-{D99C2AAF-2A46-615A-7505-8A3625620D96}" dt="2024-09-10T09:30:32.297" v="109"/>
          <ac:picMkLst>
            <pc:docMk/>
            <pc:sldMk cId="2328523645" sldId="2147448538"/>
            <ac:picMk id="5" creationId="{757C53C1-CA7E-B122-6F43-77A103754902}"/>
          </ac:picMkLst>
        </pc:picChg>
        <pc:picChg chg="add mod ord">
          <ac:chgData name="Sanne Leenen" userId="S::s.leenen@113.nl::696dbb6b-a3e9-4e9d-b59e-0cde73817468" providerId="AD" clId="Web-{D99C2AAF-2A46-615A-7505-8A3625620D96}" dt="2024-09-10T09:30:32.297" v="109"/>
          <ac:picMkLst>
            <pc:docMk/>
            <pc:sldMk cId="2328523645" sldId="2147448538"/>
            <ac:picMk id="6" creationId="{97E92CC0-6ED6-26F2-2589-27209BBC9FAB}"/>
          </ac:picMkLst>
        </pc:picChg>
      </pc:sldChg>
    </pc:docChg>
  </pc:docChgLst>
  <pc:docChgLst>
    <pc:chgData name="Sanne Leenen" userId="696dbb6b-a3e9-4e9d-b59e-0cde73817468" providerId="ADAL" clId="{9D36565E-0847-4DC7-95B8-D9022C34DA86}"/>
    <pc:docChg chg="custSel addSld delSld modSld sldOrd">
      <pc:chgData name="Sanne Leenen" userId="696dbb6b-a3e9-4e9d-b59e-0cde73817468" providerId="ADAL" clId="{9D36565E-0847-4DC7-95B8-D9022C34DA86}" dt="2024-03-22T14:41:39.351" v="192"/>
      <pc:docMkLst>
        <pc:docMk/>
      </pc:docMkLst>
      <pc:sldChg chg="modSp add mod">
        <pc:chgData name="Sanne Leenen" userId="696dbb6b-a3e9-4e9d-b59e-0cde73817468" providerId="ADAL" clId="{9D36565E-0847-4DC7-95B8-D9022C34DA86}" dt="2024-03-22T12:46:39.621" v="177" actId="20577"/>
        <pc:sldMkLst>
          <pc:docMk/>
          <pc:sldMk cId="3067715942" sldId="267"/>
        </pc:sldMkLst>
        <pc:spChg chg="mod">
          <ac:chgData name="Sanne Leenen" userId="696dbb6b-a3e9-4e9d-b59e-0cde73817468" providerId="ADAL" clId="{9D36565E-0847-4DC7-95B8-D9022C34DA86}" dt="2024-03-22T12:46:39.621" v="177" actId="20577"/>
          <ac:spMkLst>
            <pc:docMk/>
            <pc:sldMk cId="3067715942" sldId="267"/>
            <ac:spMk id="3" creationId="{A6701987-2227-703B-8E22-25996405798F}"/>
          </ac:spMkLst>
        </pc:spChg>
      </pc:sldChg>
      <pc:sldChg chg="modSp mod">
        <pc:chgData name="Sanne Leenen" userId="696dbb6b-a3e9-4e9d-b59e-0cde73817468" providerId="ADAL" clId="{9D36565E-0847-4DC7-95B8-D9022C34DA86}" dt="2024-03-22T12:26:15.407" v="106" actId="20577"/>
        <pc:sldMkLst>
          <pc:docMk/>
          <pc:sldMk cId="1213305688" sldId="299"/>
        </pc:sldMkLst>
        <pc:spChg chg="mod">
          <ac:chgData name="Sanne Leenen" userId="696dbb6b-a3e9-4e9d-b59e-0cde73817468" providerId="ADAL" clId="{9D36565E-0847-4DC7-95B8-D9022C34DA86}" dt="2024-03-22T12:26:15.407" v="106" actId="20577"/>
          <ac:spMkLst>
            <pc:docMk/>
            <pc:sldMk cId="1213305688" sldId="299"/>
            <ac:spMk id="2" creationId="{9ECF5202-8B87-B48A-BEE2-B8CD0C8CBDFE}"/>
          </ac:spMkLst>
        </pc:spChg>
        <pc:spChg chg="mod">
          <ac:chgData name="Sanne Leenen" userId="696dbb6b-a3e9-4e9d-b59e-0cde73817468" providerId="ADAL" clId="{9D36565E-0847-4DC7-95B8-D9022C34DA86}" dt="2024-03-22T12:23:45.944" v="40" actId="20577"/>
          <ac:spMkLst>
            <pc:docMk/>
            <pc:sldMk cId="1213305688" sldId="299"/>
            <ac:spMk id="4" creationId="{FCFD27D7-E814-B34F-A585-AB52D101995C}"/>
          </ac:spMkLst>
        </pc:spChg>
      </pc:sldChg>
      <pc:sldChg chg="modSp add del mod">
        <pc:chgData name="Sanne Leenen" userId="696dbb6b-a3e9-4e9d-b59e-0cde73817468" providerId="ADAL" clId="{9D36565E-0847-4DC7-95B8-D9022C34DA86}" dt="2024-03-22T12:29:39.176" v="123" actId="47"/>
        <pc:sldMkLst>
          <pc:docMk/>
          <pc:sldMk cId="4223273416" sldId="486"/>
        </pc:sldMkLst>
        <pc:spChg chg="mod">
          <ac:chgData name="Sanne Leenen" userId="696dbb6b-a3e9-4e9d-b59e-0cde73817468" providerId="ADAL" clId="{9D36565E-0847-4DC7-95B8-D9022C34DA86}" dt="2024-03-22T12:27:43.292" v="113" actId="20577"/>
          <ac:spMkLst>
            <pc:docMk/>
            <pc:sldMk cId="4223273416" sldId="486"/>
            <ac:spMk id="2" creationId="{00000000-0000-0000-0000-000000000000}"/>
          </ac:spMkLst>
        </pc:spChg>
      </pc:sldChg>
      <pc:sldChg chg="add">
        <pc:chgData name="Sanne Leenen" userId="696dbb6b-a3e9-4e9d-b59e-0cde73817468" providerId="ADAL" clId="{9D36565E-0847-4DC7-95B8-D9022C34DA86}" dt="2024-03-22T12:30:41.461" v="124"/>
        <pc:sldMkLst>
          <pc:docMk/>
          <pc:sldMk cId="244865332" sldId="567"/>
        </pc:sldMkLst>
      </pc:sldChg>
      <pc:sldChg chg="add">
        <pc:chgData name="Sanne Leenen" userId="696dbb6b-a3e9-4e9d-b59e-0cde73817468" providerId="ADAL" clId="{9D36565E-0847-4DC7-95B8-D9022C34DA86}" dt="2024-03-22T13:31:56.078" v="179"/>
        <pc:sldMkLst>
          <pc:docMk/>
          <pc:sldMk cId="487929314" sldId="847"/>
        </pc:sldMkLst>
      </pc:sldChg>
      <pc:sldChg chg="modSp mod">
        <pc:chgData name="Sanne Leenen" userId="696dbb6b-a3e9-4e9d-b59e-0cde73817468" providerId="ADAL" clId="{9D36565E-0847-4DC7-95B8-D9022C34DA86}" dt="2024-03-22T13:46:24.287" v="180" actId="20577"/>
        <pc:sldMkLst>
          <pc:docMk/>
          <pc:sldMk cId="2321279540" sldId="851"/>
        </pc:sldMkLst>
        <pc:spChg chg="mod">
          <ac:chgData name="Sanne Leenen" userId="696dbb6b-a3e9-4e9d-b59e-0cde73817468" providerId="ADAL" clId="{9D36565E-0847-4DC7-95B8-D9022C34DA86}" dt="2024-03-22T13:46:24.287" v="180" actId="20577"/>
          <ac:spMkLst>
            <pc:docMk/>
            <pc:sldMk cId="2321279540" sldId="851"/>
            <ac:spMk id="4" creationId="{7A664FE7-3BB1-0510-EED0-C353C05C1004}"/>
          </ac:spMkLst>
        </pc:spChg>
      </pc:sldChg>
      <pc:sldChg chg="del">
        <pc:chgData name="Sanne Leenen" userId="696dbb6b-a3e9-4e9d-b59e-0cde73817468" providerId="ADAL" clId="{9D36565E-0847-4DC7-95B8-D9022C34DA86}" dt="2024-03-22T12:45:29.666" v="125" actId="47"/>
        <pc:sldMkLst>
          <pc:docMk/>
          <pc:sldMk cId="993011767" sldId="853"/>
        </pc:sldMkLst>
      </pc:sldChg>
      <pc:sldChg chg="del">
        <pc:chgData name="Sanne Leenen" userId="696dbb6b-a3e9-4e9d-b59e-0cde73817468" providerId="ADAL" clId="{9D36565E-0847-4DC7-95B8-D9022C34DA86}" dt="2024-03-22T12:46:04.331" v="132" actId="47"/>
        <pc:sldMkLst>
          <pc:docMk/>
          <pc:sldMk cId="2167512" sldId="855"/>
        </pc:sldMkLst>
      </pc:sldChg>
      <pc:sldChg chg="del">
        <pc:chgData name="Sanne Leenen" userId="696dbb6b-a3e9-4e9d-b59e-0cde73817468" providerId="ADAL" clId="{9D36565E-0847-4DC7-95B8-D9022C34DA86}" dt="2024-03-22T12:45:54.148" v="130" actId="47"/>
        <pc:sldMkLst>
          <pc:docMk/>
          <pc:sldMk cId="2798409518" sldId="856"/>
        </pc:sldMkLst>
      </pc:sldChg>
      <pc:sldChg chg="del">
        <pc:chgData name="Sanne Leenen" userId="696dbb6b-a3e9-4e9d-b59e-0cde73817468" providerId="ADAL" clId="{9D36565E-0847-4DC7-95B8-D9022C34DA86}" dt="2024-03-22T12:45:50.798" v="129" actId="47"/>
        <pc:sldMkLst>
          <pc:docMk/>
          <pc:sldMk cId="2274981222" sldId="857"/>
        </pc:sldMkLst>
      </pc:sldChg>
      <pc:sldChg chg="del">
        <pc:chgData name="Sanne Leenen" userId="696dbb6b-a3e9-4e9d-b59e-0cde73817468" providerId="ADAL" clId="{9D36565E-0847-4DC7-95B8-D9022C34DA86}" dt="2024-03-22T12:45:49.074" v="128" actId="47"/>
        <pc:sldMkLst>
          <pc:docMk/>
          <pc:sldMk cId="3963151589" sldId="858"/>
        </pc:sldMkLst>
      </pc:sldChg>
      <pc:sldChg chg="del">
        <pc:chgData name="Sanne Leenen" userId="696dbb6b-a3e9-4e9d-b59e-0cde73817468" providerId="ADAL" clId="{9D36565E-0847-4DC7-95B8-D9022C34DA86}" dt="2024-03-22T12:45:44.306" v="127" actId="47"/>
        <pc:sldMkLst>
          <pc:docMk/>
          <pc:sldMk cId="2228405082" sldId="859"/>
        </pc:sldMkLst>
      </pc:sldChg>
      <pc:sldChg chg="del">
        <pc:chgData name="Sanne Leenen" userId="696dbb6b-a3e9-4e9d-b59e-0cde73817468" providerId="ADAL" clId="{9D36565E-0847-4DC7-95B8-D9022C34DA86}" dt="2024-03-22T12:45:59.285" v="131" actId="47"/>
        <pc:sldMkLst>
          <pc:docMk/>
          <pc:sldMk cId="72988436" sldId="860"/>
        </pc:sldMkLst>
      </pc:sldChg>
      <pc:sldChg chg="del">
        <pc:chgData name="Sanne Leenen" userId="696dbb6b-a3e9-4e9d-b59e-0cde73817468" providerId="ADAL" clId="{9D36565E-0847-4DC7-95B8-D9022C34DA86}" dt="2024-03-22T11:11:43.665" v="0" actId="47"/>
        <pc:sldMkLst>
          <pc:docMk/>
          <pc:sldMk cId="774404966" sldId="861"/>
        </pc:sldMkLst>
      </pc:sldChg>
      <pc:sldChg chg="del">
        <pc:chgData name="Sanne Leenen" userId="696dbb6b-a3e9-4e9d-b59e-0cde73817468" providerId="ADAL" clId="{9D36565E-0847-4DC7-95B8-D9022C34DA86}" dt="2024-03-22T12:45:40.264" v="126" actId="47"/>
        <pc:sldMkLst>
          <pc:docMk/>
          <pc:sldMk cId="944067404" sldId="863"/>
        </pc:sldMkLst>
      </pc:sldChg>
      <pc:sldChg chg="modSp add mod">
        <pc:chgData name="Sanne Leenen" userId="696dbb6b-a3e9-4e9d-b59e-0cde73817468" providerId="ADAL" clId="{9D36565E-0847-4DC7-95B8-D9022C34DA86}" dt="2024-03-22T12:29:36.988" v="122" actId="20577"/>
        <pc:sldMkLst>
          <pc:docMk/>
          <pc:sldMk cId="4083505493" sldId="864"/>
        </pc:sldMkLst>
        <pc:spChg chg="mod">
          <ac:chgData name="Sanne Leenen" userId="696dbb6b-a3e9-4e9d-b59e-0cde73817468" providerId="ADAL" clId="{9D36565E-0847-4DC7-95B8-D9022C34DA86}" dt="2024-03-22T12:29:36.988" v="122" actId="20577"/>
          <ac:spMkLst>
            <pc:docMk/>
            <pc:sldMk cId="4083505493" sldId="864"/>
            <ac:spMk id="2" creationId="{00000000-0000-0000-0000-000000000000}"/>
          </ac:spMkLst>
        </pc:spChg>
      </pc:sldChg>
      <pc:sldChg chg="add del">
        <pc:chgData name="Sanne Leenen" userId="696dbb6b-a3e9-4e9d-b59e-0cde73817468" providerId="ADAL" clId="{9D36565E-0847-4DC7-95B8-D9022C34DA86}" dt="2024-03-22T12:29:05.142" v="115"/>
        <pc:sldMkLst>
          <pc:docMk/>
          <pc:sldMk cId="4106001237" sldId="864"/>
        </pc:sldMkLst>
      </pc:sldChg>
      <pc:sldChg chg="modSp add ord">
        <pc:chgData name="Sanne Leenen" userId="696dbb6b-a3e9-4e9d-b59e-0cde73817468" providerId="ADAL" clId="{9D36565E-0847-4DC7-95B8-D9022C34DA86}" dt="2024-03-22T13:52:56.816" v="189"/>
        <pc:sldMkLst>
          <pc:docMk/>
          <pc:sldMk cId="1988112971" sldId="876"/>
        </pc:sldMkLst>
        <pc:spChg chg="mod">
          <ac:chgData name="Sanne Leenen" userId="696dbb6b-a3e9-4e9d-b59e-0cde73817468" providerId="ADAL" clId="{9D36565E-0847-4DC7-95B8-D9022C34DA86}" dt="2024-03-22T13:52:44.940" v="187" actId="20577"/>
          <ac:spMkLst>
            <pc:docMk/>
            <pc:sldMk cId="1988112971" sldId="876"/>
            <ac:spMk id="11" creationId="{AD297C8D-816E-5AA7-8342-A3F34BDDEA7A}"/>
          </ac:spMkLst>
        </pc:spChg>
      </pc:sldChg>
      <pc:sldChg chg="add">
        <pc:chgData name="Sanne Leenen" userId="696dbb6b-a3e9-4e9d-b59e-0cde73817468" providerId="ADAL" clId="{9D36565E-0847-4DC7-95B8-D9022C34DA86}" dt="2024-03-22T12:47:01.435" v="178"/>
        <pc:sldMkLst>
          <pc:docMk/>
          <pc:sldMk cId="1434452316" sldId="1495"/>
        </pc:sldMkLst>
      </pc:sldChg>
      <pc:sldChg chg="add ord">
        <pc:chgData name="Sanne Leenen" userId="696dbb6b-a3e9-4e9d-b59e-0cde73817468" providerId="ADAL" clId="{9D36565E-0847-4DC7-95B8-D9022C34DA86}" dt="2024-03-22T14:41:39.351" v="192"/>
        <pc:sldMkLst>
          <pc:docMk/>
          <pc:sldMk cId="1175993294" sldId="1496"/>
        </pc:sldMkLst>
      </pc:sldChg>
      <pc:sldMasterChg chg="delSldLayout">
        <pc:chgData name="Sanne Leenen" userId="696dbb6b-a3e9-4e9d-b59e-0cde73817468" providerId="ADAL" clId="{9D36565E-0847-4DC7-95B8-D9022C34DA86}" dt="2024-03-22T12:29:39.176" v="123" actId="47"/>
        <pc:sldMasterMkLst>
          <pc:docMk/>
          <pc:sldMasterMk cId="614204045" sldId="2147483648"/>
        </pc:sldMasterMkLst>
        <pc:sldLayoutChg chg="del">
          <pc:chgData name="Sanne Leenen" userId="696dbb6b-a3e9-4e9d-b59e-0cde73817468" providerId="ADAL" clId="{9D36565E-0847-4DC7-95B8-D9022C34DA86}" dt="2024-03-22T12:29:39.176" v="123" actId="47"/>
          <pc:sldLayoutMkLst>
            <pc:docMk/>
            <pc:sldMasterMk cId="614204045" sldId="2147483648"/>
            <pc:sldLayoutMk cId="1043918009" sldId="2147483717"/>
          </pc:sldLayoutMkLst>
        </pc:sldLayoutChg>
      </pc:sldMasterChg>
    </pc:docChg>
  </pc:docChgLst>
  <pc:docChgLst>
    <pc:chgData name="Meike Baretta" userId="S::m.baretta@113.nl::5d2d8164-173b-415a-b18f-5516c8a382df" providerId="AD" clId="Web-{E0F199BE-10CD-B908-E705-14852F3C9AF6}"/>
    <pc:docChg chg="modSld">
      <pc:chgData name="Meike Baretta" userId="S::m.baretta@113.nl::5d2d8164-173b-415a-b18f-5516c8a382df" providerId="AD" clId="Web-{E0F199BE-10CD-B908-E705-14852F3C9AF6}" dt="2024-03-25T12:39:19.411" v="3" actId="20577"/>
      <pc:docMkLst>
        <pc:docMk/>
      </pc:docMkLst>
      <pc:sldChg chg="modSp">
        <pc:chgData name="Meike Baretta" userId="S::m.baretta@113.nl::5d2d8164-173b-415a-b18f-5516c8a382df" providerId="AD" clId="Web-{E0F199BE-10CD-B908-E705-14852F3C9AF6}" dt="2024-03-25T12:39:19.411" v="3" actId="20577"/>
        <pc:sldMkLst>
          <pc:docMk/>
          <pc:sldMk cId="4083505493" sldId="864"/>
        </pc:sldMkLst>
        <pc:spChg chg="mod">
          <ac:chgData name="Meike Baretta" userId="S::m.baretta@113.nl::5d2d8164-173b-415a-b18f-5516c8a382df" providerId="AD" clId="Web-{E0F199BE-10CD-B908-E705-14852F3C9AF6}" dt="2024-03-25T12:39:19.411" v="3" actId="20577"/>
          <ac:spMkLst>
            <pc:docMk/>
            <pc:sldMk cId="4083505493" sldId="864"/>
            <ac:spMk id="3" creationId="{00000000-0000-0000-0000-000000000000}"/>
          </ac:spMkLst>
        </pc:spChg>
        <pc:spChg chg="mod">
          <ac:chgData name="Meike Baretta" userId="S::m.baretta@113.nl::5d2d8164-173b-415a-b18f-5516c8a382df" providerId="AD" clId="Web-{E0F199BE-10CD-B908-E705-14852F3C9AF6}" dt="2024-03-25T12:37:37.376" v="1" actId="1076"/>
          <ac:spMkLst>
            <pc:docMk/>
            <pc:sldMk cId="4083505493" sldId="864"/>
            <ac:spMk id="6" creationId="{45351D9E-4C98-61BA-3594-B32096F116B5}"/>
          </ac:spMkLst>
        </pc:spChg>
      </pc:sldChg>
    </pc:docChg>
  </pc:docChgLst>
</pc:chgInfo>
</file>

<file path=ppt/comments/modernComment_105_631C84B2.xml><?xml version="1.0" encoding="utf-8"?>
<p188:cmLst xmlns:a="http://schemas.openxmlformats.org/drawingml/2006/main" xmlns:r="http://schemas.openxmlformats.org/officeDocument/2006/relationships" xmlns:p188="http://schemas.microsoft.com/office/powerpoint/2018/8/main">
  <p188:cm id="{BA526739-5D1E-4DC3-BAB7-C636DF9C00E8}" authorId="{AB96BC3F-8395-D48D-73EB-053117F11D5D}" created="2024-09-09T11:14:56.484">
    <pc:sldMkLst xmlns:pc="http://schemas.microsoft.com/office/powerpoint/2013/main/command">
      <pc:docMk/>
      <pc:sldMk cId="1662813362" sldId="261"/>
    </pc:sldMkLst>
    <p188:txBody>
      <a:bodyPr/>
      <a:lstStyle/>
      <a:p>
        <a:r>
          <a:rPr lang="nl-NL"/>
          <a:t>Deze slide kan weg. We hebben een video die start voor het webinar begint. Je naam kan wel op de beginslide staan (slide 3)</a:t>
        </a:r>
      </a:p>
    </p188:txBody>
  </p188:cm>
</p188:cmLst>
</file>

<file path=ppt/comments/modernComment_5DF_F8C98F7A.xml><?xml version="1.0" encoding="utf-8"?>
<p188:cmLst xmlns:a="http://schemas.openxmlformats.org/drawingml/2006/main" xmlns:r="http://schemas.openxmlformats.org/officeDocument/2006/relationships" xmlns:p188="http://schemas.microsoft.com/office/powerpoint/2018/8/main">
  <p188:cm id="{449E0E73-5B2E-46A5-B0E6-3D2F6F7B58B4}" authorId="{527B33F5-5943-E32B-69E1-91E5D0502F7E}" created="2024-09-06T14:04:17.874">
    <ac:deMkLst xmlns:ac="http://schemas.microsoft.com/office/drawing/2013/main/command">
      <pc:docMk xmlns:pc="http://schemas.microsoft.com/office/powerpoint/2013/main/command"/>
      <pc:sldMk xmlns:pc="http://schemas.microsoft.com/office/powerpoint/2013/main/command" cId="4173959034" sldId="1503"/>
      <ac:picMk id="5" creationId="{7DE31533-C4E6-C2AE-E833-0ACF7CACA05B}"/>
    </ac:deMkLst>
    <p188:replyLst>
      <p188:reply id="{AD6479AA-3617-4FFA-BA1A-0BF7635660DA}" authorId="{AB96BC3F-8395-D48D-73EB-053117F11D5D}" created="2024-09-09T12:53:29.602">
        <p188:txBody>
          <a:bodyPr/>
          <a:lstStyle/>
          <a:p>
            <a:r>
              <a:rPr lang="nl-NL"/>
              <a:t>De afbeelding heeft ook een lage kwaliteit.</a:t>
            </a:r>
          </a:p>
        </p188:txBody>
      </p188:reply>
    </p188:replyLst>
    <p188:txBody>
      <a:bodyPr/>
      <a:lstStyle/>
      <a:p>
        <a:r>
          <a:rPr lang="nl-NL"/>
          <a:t>Ik vraag me af of je qua tijd zo ver komt dat je de aanpak kan toelichten. Misschien meer achter de hand houden als er naar wordt gevraagd? Anders zijn het veel onderwerpen om aan te tikken in je eentje, wetgeving, cijfers, preventiemodel en aanpak. Dan is toch het IJsseland filmpje misschien nog interessanter als je 'tijd moet opvullen'. </a:t>
        </a:r>
      </a:p>
    </p188:txBody>
  </p188:cm>
</p188:cmLst>
</file>

<file path=ppt/comments/modernComment_5E0_B0D27000.xml><?xml version="1.0" encoding="utf-8"?>
<p188:cmLst xmlns:a="http://schemas.openxmlformats.org/drawingml/2006/main" xmlns:r="http://schemas.openxmlformats.org/officeDocument/2006/relationships" xmlns:p188="http://schemas.microsoft.com/office/powerpoint/2018/8/main">
  <p188:cm id="{ECF18434-A928-490E-AB52-45716F085CD4}" authorId="{527B33F5-5943-E32B-69E1-91E5D0502F7E}" created="2024-09-06T13:23:35.521">
    <pc:sldMkLst xmlns:pc="http://schemas.microsoft.com/office/powerpoint/2013/main/command">
      <pc:docMk/>
      <pc:sldMk cId="2966581248" sldId="1504"/>
    </pc:sldMkLst>
    <p188:txBody>
      <a:bodyPr/>
      <a:lstStyle/>
      <a:p>
        <a:r>
          <a:rPr lang="nl-NL"/>
          <a:t>Hier ook de tekst als notitie voor je zelf. </a:t>
        </a:r>
      </a:p>
    </p188:txBody>
  </p188:cm>
</p188:cmLst>
</file>

<file path=ppt/comments/modernComment_7FFF76C9_F756273B.xml><?xml version="1.0" encoding="utf-8"?>
<p188:cmLst xmlns:a="http://schemas.openxmlformats.org/drawingml/2006/main" xmlns:r="http://schemas.openxmlformats.org/officeDocument/2006/relationships" xmlns:p188="http://schemas.microsoft.com/office/powerpoint/2018/8/main">
  <p188:cm id="{5767F81D-505E-48DC-9D2E-262148C63EF6}" authorId="{527B33F5-5943-E32B-69E1-91E5D0502F7E}" created="2024-09-06T14:06:46.454">
    <ac:deMkLst xmlns:ac="http://schemas.microsoft.com/office/drawing/2013/main/command">
      <pc:docMk xmlns:pc="http://schemas.microsoft.com/office/powerpoint/2013/main/command"/>
      <pc:sldMk xmlns:pc="http://schemas.microsoft.com/office/powerpoint/2013/main/command" cId="4149618491" sldId="2147448521"/>
      <ac:spMk id="4" creationId="{479004CB-59D8-F72C-D7B6-F1014D9A294A}"/>
    </ac:deMkLst>
    <p188:replyLst>
      <p188:reply id="{A27A3533-9891-4B07-A898-B7BB7E198CD2}" authorId="{527B33F5-5943-E32B-69E1-91E5D0502F7E}" created="2024-09-06T14:07:34.565">
        <p188:txBody>
          <a:bodyPr/>
          <a:lstStyle/>
          <a:p>
            <a:r>
              <a:rPr lang="nl-NL"/>
              <a:t>En er komen zeker vaker van dit soort webinars aan, staan alleen nog niet gepland. Als ze daar vragen over stellen kan je ze wellicht tippen om hun interesse kenbaar te maken door te mailen. </a:t>
            </a:r>
          </a:p>
        </p188:txBody>
      </p188:reply>
    </p188:replyLst>
    <p188:txBody>
      <a:bodyPr/>
      <a:lstStyle/>
      <a:p>
        <a:r>
          <a:rPr lang="nl-NL"/>
          <a:t>Prinsjesdag noemen?</a:t>
        </a:r>
      </a:p>
    </p188:txBody>
  </p188:cm>
</p188:cmLst>
</file>

<file path=ppt/comments/modernComment_7FFF76D2_AC9C41A4.xml><?xml version="1.0" encoding="utf-8"?>
<p188:cmLst xmlns:a="http://schemas.openxmlformats.org/drawingml/2006/main" xmlns:r="http://schemas.openxmlformats.org/officeDocument/2006/relationships" xmlns:p188="http://schemas.microsoft.com/office/powerpoint/2018/8/main">
  <p188:cm id="{FA59E2C5-0265-4C12-9A80-66112478BBCB}" authorId="{AB96BC3F-8395-D48D-73EB-053117F11D5D}" created="2024-09-09T12:45:04.770">
    <ac:txMkLst xmlns:ac="http://schemas.microsoft.com/office/drawing/2013/main/command">
      <pc:docMk xmlns:pc="http://schemas.microsoft.com/office/powerpoint/2013/main/command"/>
      <pc:sldMk xmlns:pc="http://schemas.microsoft.com/office/powerpoint/2013/main/command" cId="2895921572" sldId="2147448530"/>
      <ac:spMk id="4" creationId="{13ACCF93-5A68-FEF3-34FF-AC4D43B26FBB}"/>
      <ac:txMk cp="50" len="24">
        <ac:context len="75" hash="3576259693"/>
      </ac:txMk>
    </ac:txMkLst>
    <p188:pos x="2744931" y="450272"/>
    <p188:txBody>
      <a:bodyPr/>
      <a:lstStyle/>
      <a:p>
        <a:r>
          <a:rPr lang="nl-NL"/>
          <a:t>Ik vraag aan de webinarproducent of het mogelijk is om deze video te vertonen. </a:t>
        </a:r>
      </a:p>
    </p188:txBody>
  </p188:cm>
</p188:cmLst>
</file>

<file path=ppt/comments/modernComment_7FFF76DB_99B7ADEB.xml><?xml version="1.0" encoding="utf-8"?>
<p188:cmLst xmlns:a="http://schemas.openxmlformats.org/drawingml/2006/main" xmlns:r="http://schemas.openxmlformats.org/officeDocument/2006/relationships" xmlns:p188="http://schemas.microsoft.com/office/powerpoint/2018/8/main">
  <p188:cm id="{89630F08-658D-4393-A181-39BB1B2377B5}" authorId="{AB96BC3F-8395-D48D-73EB-053117F11D5D}" created="2024-09-09T12:45:04.770">
    <ac:txMkLst xmlns:ac="http://schemas.microsoft.com/office/drawing/2013/main/command">
      <pc:docMk xmlns:pc="http://schemas.microsoft.com/office/powerpoint/2013/main/command"/>
      <pc:sldMk xmlns:pc="http://schemas.microsoft.com/office/powerpoint/2013/main/command" cId="613151898" sldId="2147448536"/>
      <ac:spMk id="4" creationId="{13ACCF93-5A68-FEF3-34FF-AC4D43B26FBB}"/>
      <ac:txMk cp="49" len="24">
        <ac:context len="74" hash="239455635"/>
      </ac:txMk>
    </ac:txMkLst>
    <p188:pos x="2744931" y="450272"/>
    <p188:txBody>
      <a:bodyPr/>
      <a:lstStyle/>
      <a:p>
        <a:r>
          <a:rPr lang="nl-NL"/>
          <a:t>Ik vraag aan de webinarproducent of het mogelijk is om deze video te vertonen. </a:t>
        </a:r>
      </a:p>
    </p188:txBody>
  </p188:cm>
</p188:cmLst>
</file>

<file path=ppt/comments/modernComment_7FFF76DF_DE9B71EB.xml><?xml version="1.0" encoding="utf-8"?>
<p188:cmLst xmlns:a="http://schemas.openxmlformats.org/drawingml/2006/main" xmlns:r="http://schemas.openxmlformats.org/officeDocument/2006/relationships" xmlns:p188="http://schemas.microsoft.com/office/powerpoint/2018/8/main">
  <p188:cm id="{3B597705-A17F-4FE0-9AD9-2AA04AA185F1}" authorId="{AB96BC3F-8395-D48D-73EB-053117F11D5D}" created="2024-09-09T12:45:04.770">
    <ac:txMkLst xmlns:ac="http://schemas.microsoft.com/office/drawing/2013/main/command">
      <pc:docMk xmlns:pc="http://schemas.microsoft.com/office/powerpoint/2013/main/command"/>
      <pc:sldMk xmlns:pc="http://schemas.microsoft.com/office/powerpoint/2013/main/command" cId="613151898" sldId="2147448536"/>
      <ac:spMk id="4" creationId="{13ACCF93-5A68-FEF3-34FF-AC4D43B26FBB}"/>
      <ac:txMk cp="49" len="24">
        <ac:context len="74" hash="239455635"/>
      </ac:txMk>
    </ac:txMkLst>
    <p188:pos x="2744931" y="450272"/>
    <p188:txBody>
      <a:bodyPr/>
      <a:lstStyle/>
      <a:p>
        <a:r>
          <a:rPr lang="nl-NL"/>
          <a:t>Ik vraag aan de webinarproducent of het mogelijk is om deze video te vertonen. </a:t>
        </a:r>
      </a:p>
    </p188:txBody>
  </p188:cm>
</p188:cmLst>
</file>

<file path=ppt/comments/modernComment_7FFF76E0_2E462D79.xml><?xml version="1.0" encoding="utf-8"?>
<p188:cmLst xmlns:a="http://schemas.openxmlformats.org/drawingml/2006/main" xmlns:r="http://schemas.openxmlformats.org/officeDocument/2006/relationships" xmlns:p188="http://schemas.microsoft.com/office/powerpoint/2018/8/main">
  <p188:cm id="{4AC9B5CA-464B-4587-953B-7465207B7E11}" authorId="{AB96BC3F-8395-D48D-73EB-053117F11D5D}" created="2024-09-09T12:45:04.770">
    <ac:txMkLst xmlns:ac="http://schemas.microsoft.com/office/drawing/2013/main/command">
      <pc:docMk xmlns:pc="http://schemas.microsoft.com/office/powerpoint/2013/main/command"/>
      <pc:sldMk xmlns:pc="http://schemas.microsoft.com/office/powerpoint/2013/main/command" cId="613151898" sldId="2147448536"/>
      <ac:spMk id="4" creationId="{13ACCF93-5A68-FEF3-34FF-AC4D43B26FBB}"/>
      <ac:txMk cp="49" len="24">
        <ac:context len="74" hash="239455635"/>
      </ac:txMk>
    </ac:txMkLst>
    <p188:pos x="2744931" y="450272"/>
    <p188:txBody>
      <a:bodyPr/>
      <a:lstStyle/>
      <a:p>
        <a:r>
          <a:rPr lang="nl-NL"/>
          <a:t>Ik vraag aan de webinarproducent of het mogelijk is om deze video te vertonen. </a:t>
        </a:r>
      </a:p>
    </p188:txBody>
  </p188:cm>
</p188:cmLst>
</file>

<file path=ppt/comments/modernComment_7FFF76E1_9D213CA6.xml><?xml version="1.0" encoding="utf-8"?>
<p188:cmLst xmlns:a="http://schemas.openxmlformats.org/drawingml/2006/main" xmlns:r="http://schemas.openxmlformats.org/officeDocument/2006/relationships" xmlns:p188="http://schemas.microsoft.com/office/powerpoint/2018/8/main">
  <p188:cm id="{2BCECBFB-44EC-4F2A-960C-6FAE014F58EB}" authorId="{AB96BC3F-8395-D48D-73EB-053117F11D5D}" created="2024-09-09T12:45:04.770">
    <ac:txMkLst xmlns:ac="http://schemas.microsoft.com/office/drawing/2013/main/command">
      <pc:docMk xmlns:pc="http://schemas.microsoft.com/office/powerpoint/2013/main/command"/>
      <pc:sldMk xmlns:pc="http://schemas.microsoft.com/office/powerpoint/2013/main/command" cId="613151898" sldId="2147448536"/>
      <ac:spMk id="4" creationId="{13ACCF93-5A68-FEF3-34FF-AC4D43B26FBB}"/>
      <ac:txMk cp="49" len="24">
        <ac:context len="74" hash="239455635"/>
      </ac:txMk>
    </ac:txMkLst>
    <p188:pos x="2744931" y="450272"/>
    <p188:txBody>
      <a:bodyPr/>
      <a:lstStyle/>
      <a:p>
        <a:r>
          <a:rPr lang="nl-NL"/>
          <a:t>Ik vraag aan de webinarproducent of het mogelijk is om deze video te vertonen. </a:t>
        </a:r>
      </a:p>
    </p188:txBody>
  </p188:cm>
</p188:cmLst>
</file>

<file path=ppt/comments/modernComment_7FFF76E2_C5F9638B.xml><?xml version="1.0" encoding="utf-8"?>
<p188:cmLst xmlns:a="http://schemas.openxmlformats.org/drawingml/2006/main" xmlns:r="http://schemas.openxmlformats.org/officeDocument/2006/relationships" xmlns:p188="http://schemas.microsoft.com/office/powerpoint/2018/8/main">
  <p188:cm id="{D79B5846-58B3-45BD-90D4-14117A263275}" authorId="{AB96BC3F-8395-D48D-73EB-053117F11D5D}" created="2024-09-09T12:45:04.770">
    <ac:txMkLst xmlns:ac="http://schemas.microsoft.com/office/drawing/2013/main/command">
      <pc:docMk xmlns:pc="http://schemas.microsoft.com/office/powerpoint/2013/main/command"/>
      <pc:sldMk xmlns:pc="http://schemas.microsoft.com/office/powerpoint/2013/main/command" cId="613151898" sldId="2147448536"/>
      <ac:spMk id="4" creationId="{13ACCF93-5A68-FEF3-34FF-AC4D43B26FBB}"/>
      <ac:txMk cp="49" len="24">
        <ac:context len="74" hash="239455635"/>
      </ac:txMk>
    </ac:txMkLst>
    <p188:pos x="2744931" y="450272"/>
    <p188:txBody>
      <a:bodyPr/>
      <a:lstStyle/>
      <a:p>
        <a:r>
          <a:rPr lang="nl-NL"/>
          <a:t>Ik vraag aan de webinarproducent of het mogelijk is om deze video te vertonen.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F9FD38B-A464-8A49-7DEE-D79BB69425E6}"/>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EA49A37-6033-92EB-B665-96AA67749B33}"/>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A9EA01EF-4AED-634C-9BAE-E880936275FD}" type="datetimeFigureOut">
              <a:rPr lang="nl-NL" smtClean="0"/>
              <a:t>26-9-2024</a:t>
            </a:fld>
            <a:endParaRPr lang="nl-NL"/>
          </a:p>
        </p:txBody>
      </p:sp>
      <p:sp>
        <p:nvSpPr>
          <p:cNvPr id="4" name="Tijdelijke aanduiding voor voettekst 3">
            <a:extLst>
              <a:ext uri="{FF2B5EF4-FFF2-40B4-BE49-F238E27FC236}">
                <a16:creationId xmlns:a16="http://schemas.microsoft.com/office/drawing/2014/main" id="{6F4FFAA1-4AD7-1A32-AF9E-058E3E03F51C}"/>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C60BA1D-3700-7FFC-E419-DD450EA75EEF}"/>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AFE009B0-227A-C944-9889-08D40BAB2032}" type="slidenum">
              <a:rPr lang="nl-NL" smtClean="0"/>
              <a:t>‹nr.›</a:t>
            </a:fld>
            <a:endParaRPr lang="nl-NL"/>
          </a:p>
        </p:txBody>
      </p:sp>
    </p:spTree>
    <p:extLst>
      <p:ext uri="{BB962C8B-B14F-4D97-AF65-F5344CB8AC3E}">
        <p14:creationId xmlns:p14="http://schemas.microsoft.com/office/powerpoint/2010/main" val="2792464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133AB1EA-F822-0B45-B464-70C91DED11A2}" type="datetimeFigureOut">
              <a:rPr lang="nl-NL" smtClean="0"/>
              <a:t>26-9-2024</a:t>
            </a:fld>
            <a:endParaRPr lang="nl-NL"/>
          </a:p>
        </p:txBody>
      </p:sp>
      <p:sp>
        <p:nvSpPr>
          <p:cNvPr id="4" name="Tijdelijke aanduiding voor dia-afbeelding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08940888-C32F-8948-BECB-3E7B6A6DD99B}" type="slidenum">
              <a:rPr lang="nl-NL" smtClean="0"/>
              <a:t>‹nr.›</a:t>
            </a:fld>
            <a:endParaRPr lang="nl-NL"/>
          </a:p>
        </p:txBody>
      </p:sp>
    </p:spTree>
    <p:extLst>
      <p:ext uri="{BB962C8B-B14F-4D97-AF65-F5344CB8AC3E}">
        <p14:creationId xmlns:p14="http://schemas.microsoft.com/office/powerpoint/2010/main" val="33101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1</a:t>
            </a:fld>
            <a:endParaRPr lang="nl-NL"/>
          </a:p>
        </p:txBody>
      </p:sp>
    </p:spTree>
    <p:extLst>
      <p:ext uri="{BB962C8B-B14F-4D97-AF65-F5344CB8AC3E}">
        <p14:creationId xmlns:p14="http://schemas.microsoft.com/office/powerpoint/2010/main" val="198280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en-GB" sz="1800" dirty="0">
              <a:latin typeface="Times New Roman"/>
              <a:ea typeface="Calibri"/>
              <a:cs typeface="Times New Roman"/>
            </a:endParaRPr>
          </a:p>
        </p:txBody>
      </p:sp>
      <p:sp>
        <p:nvSpPr>
          <p:cNvPr id="4" name="Tijdelijke aanduiding voor dianummer 3"/>
          <p:cNvSpPr>
            <a:spLocks noGrp="1"/>
          </p:cNvSpPr>
          <p:nvPr>
            <p:ph type="sldNum" sz="quarter" idx="5"/>
          </p:nvPr>
        </p:nvSpPr>
        <p:spPr/>
        <p:txBody>
          <a:bodyPr/>
          <a:lstStyle/>
          <a:p>
            <a:fld id="{E14B8A07-E599-49ED-86DB-C58C8CDA48DC}" type="slidenum">
              <a:rPr lang="nl-NL" smtClean="0"/>
              <a:t>10</a:t>
            </a:fld>
            <a:endParaRPr lang="nl-NL"/>
          </a:p>
        </p:txBody>
      </p:sp>
    </p:spTree>
    <p:extLst>
      <p:ext uri="{BB962C8B-B14F-4D97-AF65-F5344CB8AC3E}">
        <p14:creationId xmlns:p14="http://schemas.microsoft.com/office/powerpoint/2010/main" val="18533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800" b="0" i="0" u="none" strike="noStrike" baseline="0">
                <a:latin typeface="AvenirNextLTPro-Demi"/>
              </a:rPr>
              <a:t>Elke 4 jaar stelt de gemeente al het regionaal gezondheidsbeleid op. Suïcidepreventie wordt daar onderdeel van.</a:t>
            </a:r>
          </a:p>
          <a:p>
            <a:pPr algn="l"/>
            <a:endParaRPr lang="nl-NL" sz="28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0" i="0" u="none" strike="noStrike" baseline="0">
                <a:latin typeface="AvenirNextLTPro-Regular"/>
              </a:rPr>
              <a:t>En dat is belangrijk want 86% van de gemeenten heeft nog geen suïcidepreventiebeleid. Maar kan wel een cruciale rol spelen </a:t>
            </a:r>
            <a:endParaRPr lang="nl-NL" sz="2800" b="0" i="0" u="none" strike="noStrike" baseline="0">
              <a:latin typeface="AvenirNextLTPro-Demi"/>
            </a:endParaRPr>
          </a:p>
          <a:p>
            <a:pPr algn="l"/>
            <a:endParaRPr lang="nl-NL" sz="2800"/>
          </a:p>
          <a:p>
            <a:pPr marL="285750" indent="-285750">
              <a:buFontTx/>
              <a:buChar char="-"/>
            </a:pPr>
            <a:endParaRPr lang="nl-NL" sz="2800"/>
          </a:p>
        </p:txBody>
      </p:sp>
      <p:sp>
        <p:nvSpPr>
          <p:cNvPr id="4" name="Tijdelijke aanduiding voor dianummer 3"/>
          <p:cNvSpPr>
            <a:spLocks noGrp="1"/>
          </p:cNvSpPr>
          <p:nvPr>
            <p:ph type="sldNum" sz="quarter" idx="5"/>
          </p:nvPr>
        </p:nvSpPr>
        <p:spPr/>
        <p:txBody>
          <a:bodyPr/>
          <a:lstStyle/>
          <a:p>
            <a:fld id="{E14B8A07-E599-49ED-86DB-C58C8CDA48DC}" type="slidenum">
              <a:rPr lang="nl-NL" smtClean="0"/>
              <a:t>11</a:t>
            </a:fld>
            <a:endParaRPr lang="nl-NL"/>
          </a:p>
        </p:txBody>
      </p:sp>
    </p:spTree>
    <p:extLst>
      <p:ext uri="{BB962C8B-B14F-4D97-AF65-F5344CB8AC3E}">
        <p14:creationId xmlns:p14="http://schemas.microsoft.com/office/powerpoint/2010/main" val="223181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800" b="0" i="0" u="none" strike="noStrike" baseline="0" dirty="0">
              <a:latin typeface="AvenirNextLTPro-Regular"/>
            </a:endParaRPr>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12</a:t>
            </a:fld>
            <a:endParaRPr lang="nl-NL"/>
          </a:p>
        </p:txBody>
      </p:sp>
    </p:spTree>
    <p:extLst>
      <p:ext uri="{BB962C8B-B14F-4D97-AF65-F5344CB8AC3E}">
        <p14:creationId xmlns:p14="http://schemas.microsoft.com/office/powerpoint/2010/main" val="152426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a:t>
            </a:r>
          </a:p>
          <a:p>
            <a:endParaRPr lang="nl-NL"/>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305780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a:t>
            </a:r>
          </a:p>
          <a:p>
            <a:endParaRPr lang="nl-NL"/>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233709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15</a:t>
            </a:fld>
            <a:endParaRPr lang="nl-NL"/>
          </a:p>
        </p:txBody>
      </p:sp>
    </p:spTree>
    <p:extLst>
      <p:ext uri="{BB962C8B-B14F-4D97-AF65-F5344CB8AC3E}">
        <p14:creationId xmlns:p14="http://schemas.microsoft.com/office/powerpoint/2010/main" val="401433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16</a:t>
            </a:fld>
            <a:endParaRPr lang="nl-NL"/>
          </a:p>
        </p:txBody>
      </p:sp>
    </p:spTree>
    <p:extLst>
      <p:ext uri="{BB962C8B-B14F-4D97-AF65-F5344CB8AC3E}">
        <p14:creationId xmlns:p14="http://schemas.microsoft.com/office/powerpoint/2010/main" val="1847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17</a:t>
            </a:fld>
            <a:endParaRPr lang="nl-NL"/>
          </a:p>
        </p:txBody>
      </p:sp>
    </p:spTree>
    <p:extLst>
      <p:ext uri="{BB962C8B-B14F-4D97-AF65-F5344CB8AC3E}">
        <p14:creationId xmlns:p14="http://schemas.microsoft.com/office/powerpoint/2010/main" val="368694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18</a:t>
            </a:fld>
            <a:endParaRPr lang="nl-NL"/>
          </a:p>
        </p:txBody>
      </p:sp>
    </p:spTree>
    <p:extLst>
      <p:ext uri="{BB962C8B-B14F-4D97-AF65-F5344CB8AC3E}">
        <p14:creationId xmlns:p14="http://schemas.microsoft.com/office/powerpoint/2010/main" val="2861019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375367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ea typeface="Calibri"/>
                <a:cs typeface="Calibri"/>
              </a:rPr>
              <a:t>Voordat</a:t>
            </a:r>
            <a:r>
              <a:rPr lang="en-US">
                <a:ea typeface="Calibri"/>
                <a:cs typeface="Calibri"/>
              </a:rPr>
              <a:t> we van start </a:t>
            </a:r>
            <a:r>
              <a:rPr lang="en-US" err="1">
                <a:ea typeface="Calibri"/>
                <a:cs typeface="Calibri"/>
              </a:rPr>
              <a:t>gaan</a:t>
            </a:r>
            <a:r>
              <a:rPr lang="en-US">
                <a:ea typeface="Calibri"/>
                <a:cs typeface="Calibri"/>
              </a:rPr>
              <a:t>: Je </a:t>
            </a:r>
            <a:r>
              <a:rPr lang="en-US" err="1">
                <a:ea typeface="Calibri"/>
                <a:cs typeface="Calibri"/>
              </a:rPr>
              <a:t>merkt</a:t>
            </a:r>
            <a:r>
              <a:rPr lang="en-US">
                <a:ea typeface="Calibri"/>
                <a:cs typeface="Calibri"/>
              </a:rPr>
              <a:t> het al. </a:t>
            </a:r>
            <a:r>
              <a:rPr lang="en-US" err="1">
                <a:ea typeface="Calibri"/>
                <a:cs typeface="Calibri"/>
              </a:rPr>
              <a:t>dit</a:t>
            </a:r>
            <a:r>
              <a:rPr lang="en-US">
                <a:ea typeface="Calibri"/>
                <a:cs typeface="Calibri"/>
              </a:rPr>
              <a:t> webinar is </a:t>
            </a:r>
            <a:r>
              <a:rPr lang="en-US" err="1">
                <a:ea typeface="Calibri"/>
                <a:cs typeface="Calibri"/>
              </a:rPr>
              <a:t>voornamelijk</a:t>
            </a:r>
            <a:r>
              <a:rPr lang="en-US">
                <a:ea typeface="Calibri"/>
                <a:cs typeface="Calibri"/>
              </a:rPr>
              <a:t> </a:t>
            </a:r>
            <a:r>
              <a:rPr lang="en-US" err="1">
                <a:ea typeface="Calibri"/>
                <a:cs typeface="Calibri"/>
              </a:rPr>
              <a:t>Informerend</a:t>
            </a:r>
            <a:r>
              <a:rPr lang="en-US">
                <a:ea typeface="Calibri"/>
                <a:cs typeface="Calibri"/>
              </a:rPr>
              <a:t>.</a:t>
            </a:r>
          </a:p>
          <a:p>
            <a:r>
              <a:rPr lang="en-US">
                <a:ea typeface="Calibri"/>
                <a:cs typeface="Calibri"/>
              </a:rPr>
              <a:t>En </a:t>
            </a:r>
            <a:r>
              <a:rPr lang="en-US" err="1">
                <a:ea typeface="Calibri"/>
                <a:cs typeface="Calibri"/>
              </a:rPr>
              <a:t>bevat</a:t>
            </a:r>
            <a:r>
              <a:rPr lang="en-US">
                <a:ea typeface="Calibri"/>
                <a:cs typeface="Calibri"/>
              </a:rPr>
              <a:t> </a:t>
            </a:r>
            <a:r>
              <a:rPr lang="en-US" err="1">
                <a:ea typeface="Calibri"/>
                <a:cs typeface="Calibri"/>
              </a:rPr>
              <a:t>vooral</a:t>
            </a:r>
            <a:r>
              <a:rPr lang="en-US">
                <a:ea typeface="Calibri"/>
                <a:cs typeface="Calibri"/>
              </a:rPr>
              <a:t> </a:t>
            </a:r>
            <a:r>
              <a:rPr lang="en-US" err="1">
                <a:ea typeface="Calibri"/>
                <a:cs typeface="Calibri"/>
              </a:rPr>
              <a:t>toelichting</a:t>
            </a:r>
            <a:r>
              <a:rPr lang="en-US">
                <a:ea typeface="Calibri"/>
                <a:cs typeface="Calibri"/>
              </a:rPr>
              <a:t> over de wet </a:t>
            </a:r>
            <a:r>
              <a:rPr lang="en-US" err="1">
                <a:ea typeface="Calibri"/>
                <a:cs typeface="Calibri"/>
              </a:rPr>
              <a:t>en</a:t>
            </a:r>
            <a:r>
              <a:rPr lang="en-US">
                <a:ea typeface="Calibri"/>
                <a:cs typeface="Calibri"/>
              </a:rPr>
              <a:t> </a:t>
            </a:r>
            <a:r>
              <a:rPr lang="en-US" err="1">
                <a:ea typeface="Calibri"/>
                <a:cs typeface="Calibri"/>
              </a:rPr>
              <a:t>een</a:t>
            </a:r>
            <a:r>
              <a:rPr lang="en-US">
                <a:ea typeface="Calibri"/>
                <a:cs typeface="Calibri"/>
              </a:rPr>
              <a:t> in Nederland </a:t>
            </a:r>
            <a:r>
              <a:rPr lang="en-US" err="1">
                <a:ea typeface="Calibri"/>
                <a:cs typeface="Calibri"/>
              </a:rPr>
              <a:t>toegepaste</a:t>
            </a:r>
            <a:r>
              <a:rPr lang="en-US">
                <a:ea typeface="Calibri"/>
                <a:cs typeface="Calibri"/>
              </a:rPr>
              <a:t> </a:t>
            </a:r>
            <a:r>
              <a:rPr lang="en-US" err="1">
                <a:ea typeface="Calibri"/>
                <a:cs typeface="Calibri"/>
              </a:rPr>
              <a:t>beproefde</a:t>
            </a:r>
            <a:r>
              <a:rPr lang="en-US">
                <a:ea typeface="Calibri"/>
                <a:cs typeface="Calibri"/>
              </a:rPr>
              <a:t> </a:t>
            </a:r>
            <a:r>
              <a:rPr lang="en-US" err="1">
                <a:ea typeface="Calibri"/>
                <a:cs typeface="Calibri"/>
              </a:rPr>
              <a:t>aanpak</a:t>
            </a:r>
            <a:r>
              <a:rPr lang="en-US">
                <a:ea typeface="Calibri"/>
                <a:cs typeface="Calibri"/>
              </a:rPr>
              <a:t> hoe je </a:t>
            </a:r>
            <a:r>
              <a:rPr lang="en-US" err="1">
                <a:ea typeface="Calibri"/>
                <a:cs typeface="Calibri"/>
              </a:rPr>
              <a:t>suicidepreventie</a:t>
            </a:r>
            <a:r>
              <a:rPr lang="en-US">
                <a:ea typeface="Calibri"/>
                <a:cs typeface="Calibri"/>
              </a:rPr>
              <a:t> </a:t>
            </a:r>
            <a:r>
              <a:rPr lang="en-US" err="1">
                <a:ea typeface="Calibri"/>
                <a:cs typeface="Calibri"/>
              </a:rPr>
              <a:t>lokaal</a:t>
            </a:r>
            <a:r>
              <a:rPr lang="en-US">
                <a:ea typeface="Calibri"/>
                <a:cs typeface="Calibri"/>
              </a:rPr>
              <a:t> </a:t>
            </a:r>
            <a:r>
              <a:rPr lang="en-US" err="1">
                <a:ea typeface="Calibri"/>
                <a:cs typeface="Calibri"/>
              </a:rPr>
              <a:t>kunt</a:t>
            </a:r>
            <a:r>
              <a:rPr lang="en-US">
                <a:ea typeface="Calibri"/>
                <a:cs typeface="Calibri"/>
              </a:rPr>
              <a:t> </a:t>
            </a:r>
            <a:r>
              <a:rPr lang="en-US" err="1">
                <a:ea typeface="Calibri"/>
                <a:cs typeface="Calibri"/>
              </a:rPr>
              <a:t>inrichten</a:t>
            </a:r>
            <a:r>
              <a:rPr lang="en-US">
                <a:ea typeface="Calibri"/>
                <a:cs typeface="Calibri"/>
              </a:rPr>
              <a:t>.</a:t>
            </a:r>
          </a:p>
          <a:p>
            <a:r>
              <a:rPr lang="en-US" err="1">
                <a:ea typeface="Calibri"/>
                <a:cs typeface="Calibri"/>
              </a:rPr>
              <a:t>Komende</a:t>
            </a:r>
            <a:r>
              <a:rPr lang="en-US">
                <a:ea typeface="Calibri"/>
                <a:cs typeface="Calibri"/>
              </a:rPr>
              <a:t> </a:t>
            </a:r>
            <a:r>
              <a:rPr lang="en-US" err="1">
                <a:ea typeface="Calibri"/>
                <a:cs typeface="Calibri"/>
              </a:rPr>
              <a:t>periode</a:t>
            </a:r>
            <a:r>
              <a:rPr lang="en-US">
                <a:ea typeface="Calibri"/>
                <a:cs typeface="Calibri"/>
              </a:rPr>
              <a:t> </a:t>
            </a:r>
            <a:r>
              <a:rPr lang="en-US" err="1">
                <a:ea typeface="Calibri"/>
                <a:cs typeface="Calibri"/>
              </a:rPr>
              <a:t>worden</a:t>
            </a:r>
            <a:r>
              <a:rPr lang="en-US">
                <a:ea typeface="Calibri"/>
                <a:cs typeface="Calibri"/>
              </a:rPr>
              <a:t> </a:t>
            </a:r>
            <a:r>
              <a:rPr lang="en-US" err="1">
                <a:ea typeface="Calibri"/>
                <a:cs typeface="Calibri"/>
              </a:rPr>
              <a:t>meer</a:t>
            </a:r>
            <a:r>
              <a:rPr lang="en-US">
                <a:ea typeface="Calibri"/>
                <a:cs typeface="Calibri"/>
              </a:rPr>
              <a:t> </a:t>
            </a:r>
            <a:r>
              <a:rPr lang="en-US" err="1">
                <a:ea typeface="Calibri"/>
                <a:cs typeface="Calibri"/>
              </a:rPr>
              <a:t>bijeenkomsten</a:t>
            </a:r>
            <a:r>
              <a:rPr lang="en-US">
                <a:ea typeface="Calibri"/>
                <a:cs typeface="Calibri"/>
              </a:rPr>
              <a:t> </a:t>
            </a:r>
            <a:r>
              <a:rPr lang="en-US" err="1">
                <a:ea typeface="Calibri"/>
                <a:cs typeface="Calibri"/>
              </a:rPr>
              <a:t>georganieerd</a:t>
            </a:r>
            <a:r>
              <a:rPr lang="en-US">
                <a:ea typeface="Calibri"/>
                <a:cs typeface="Calibri"/>
              </a:rPr>
              <a:t> </a:t>
            </a:r>
            <a:r>
              <a:rPr lang="en-US" err="1">
                <a:ea typeface="Calibri"/>
                <a:cs typeface="Calibri"/>
              </a:rPr>
              <a:t>waarbij</a:t>
            </a:r>
            <a:r>
              <a:rPr lang="en-US">
                <a:ea typeface="Calibri"/>
                <a:cs typeface="Calibri"/>
              </a:rPr>
              <a:t> </a:t>
            </a:r>
            <a:r>
              <a:rPr lang="en-US" err="1">
                <a:ea typeface="Calibri"/>
                <a:cs typeface="Calibri"/>
              </a:rPr>
              <a:t>ook</a:t>
            </a:r>
            <a:r>
              <a:rPr lang="en-US">
                <a:ea typeface="Calibri"/>
                <a:cs typeface="Calibri"/>
              </a:rPr>
              <a:t> </a:t>
            </a:r>
            <a:r>
              <a:rPr lang="en-US" err="1">
                <a:ea typeface="Calibri"/>
                <a:cs typeface="Calibri"/>
              </a:rPr>
              <a:t>ervaringen</a:t>
            </a:r>
            <a:r>
              <a:rPr lang="en-US">
                <a:ea typeface="Calibri"/>
                <a:cs typeface="Calibri"/>
              </a:rPr>
              <a:t> </a:t>
            </a:r>
            <a:r>
              <a:rPr lang="en-US" err="1">
                <a:ea typeface="Calibri"/>
                <a:cs typeface="Calibri"/>
              </a:rPr>
              <a:t>uit</a:t>
            </a:r>
            <a:r>
              <a:rPr lang="en-US">
                <a:ea typeface="Calibri"/>
                <a:cs typeface="Calibri"/>
              </a:rPr>
              <a:t> die regio’s </a:t>
            </a:r>
            <a:r>
              <a:rPr lang="en-US" err="1">
                <a:ea typeface="Calibri"/>
                <a:cs typeface="Calibri"/>
              </a:rPr>
              <a:t>worden</a:t>
            </a:r>
            <a:r>
              <a:rPr lang="en-US">
                <a:ea typeface="Calibri"/>
                <a:cs typeface="Calibri"/>
              </a:rPr>
              <a:t> </a:t>
            </a:r>
            <a:r>
              <a:rPr lang="en-US" err="1">
                <a:ea typeface="Calibri"/>
                <a:cs typeface="Calibri"/>
              </a:rPr>
              <a:t>gedeeld</a:t>
            </a:r>
            <a:r>
              <a:rPr lang="en-US">
                <a:ea typeface="Calibri"/>
                <a:cs typeface="Calibri"/>
              </a:rPr>
              <a:t>.</a:t>
            </a:r>
            <a:endParaRPr lang="en-US"/>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2</a:t>
            </a:fld>
            <a:endParaRPr lang="nl-NL"/>
          </a:p>
        </p:txBody>
      </p:sp>
    </p:spTree>
    <p:extLst>
      <p:ext uri="{BB962C8B-B14F-4D97-AF65-F5344CB8AC3E}">
        <p14:creationId xmlns:p14="http://schemas.microsoft.com/office/powerpoint/2010/main" val="6205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a:t>
            </a:r>
          </a:p>
          <a:p>
            <a:endParaRPr lang="nl-NL"/>
          </a:p>
          <a:p>
            <a:r>
              <a:rPr lang="nl-NL" err="1"/>
              <a:t>Suicidepreventie</a:t>
            </a:r>
            <a:r>
              <a:rPr lang="nl-NL"/>
              <a:t> centra </a:t>
            </a:r>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1611822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Tx/>
              <a:buChar char="-"/>
            </a:pPr>
            <a:r>
              <a:rPr lang="en-GB" sz="1800" dirty="0">
                <a:solidFill>
                  <a:srgbClr val="000000"/>
                </a:solidFill>
                <a:effectLst/>
                <a:latin typeface="Times New Roman"/>
                <a:ea typeface="Calibri"/>
                <a:cs typeface="Times New Roman"/>
              </a:rPr>
              <a:t>, 2020 Cambridge University Press</a:t>
            </a:r>
            <a:endParaRPr lang="nl-NL" sz="1800" dirty="0">
              <a:effectLst/>
              <a:latin typeface="Times New Roman"/>
              <a:ea typeface="Calibri"/>
              <a:cs typeface="Times New Roman"/>
            </a:endParaRPr>
          </a:p>
          <a:p>
            <a:endParaRPr lang="nl-NL" dirty="0"/>
          </a:p>
        </p:txBody>
      </p:sp>
      <p:sp>
        <p:nvSpPr>
          <p:cNvPr id="4" name="Tijdelijke aanduiding voor dianummer 3"/>
          <p:cNvSpPr>
            <a:spLocks noGrp="1"/>
          </p:cNvSpPr>
          <p:nvPr>
            <p:ph type="sldNum" sz="quarter" idx="5"/>
          </p:nvPr>
        </p:nvSpPr>
        <p:spPr/>
        <p:txBody>
          <a:bodyPr/>
          <a:lstStyle/>
          <a:p>
            <a:fld id="{E14B8A07-E599-49ED-86DB-C58C8CDA48DC}" type="slidenum">
              <a:rPr lang="nl-NL" smtClean="0"/>
              <a:t>21</a:t>
            </a:fld>
            <a:endParaRPr lang="nl-NL"/>
          </a:p>
        </p:txBody>
      </p:sp>
    </p:spTree>
    <p:extLst>
      <p:ext uri="{BB962C8B-B14F-4D97-AF65-F5344CB8AC3E}">
        <p14:creationId xmlns:p14="http://schemas.microsoft.com/office/powerpoint/2010/main" val="282408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a:t>
            </a:r>
          </a:p>
          <a:p>
            <a:endParaRPr lang="nl-NL"/>
          </a:p>
          <a:p>
            <a:r>
              <a:rPr lang="nl-NL" b="0" i="0">
                <a:solidFill>
                  <a:srgbClr val="000000"/>
                </a:solidFill>
                <a:effectLst/>
                <a:latin typeface="Avenir Next LT Pro Regular"/>
              </a:rPr>
              <a:t>De Commissie Actuele Nederlandse Suïcideregistratie (CANS) monitort het aantal zelfdodingen in Nederland. Jaarlijks is een rapportage met aantallen en trends/ </a:t>
            </a:r>
            <a:r>
              <a:rPr lang="nl-NL" b="0" i="0" err="1">
                <a:solidFill>
                  <a:srgbClr val="000000"/>
                </a:solidFill>
                <a:effectLst/>
                <a:latin typeface="Avenir Next LT Pro Regular"/>
              </a:rPr>
              <a:t>omtwikkelingen</a:t>
            </a:r>
            <a:r>
              <a:rPr lang="nl-NL" b="0" i="0">
                <a:solidFill>
                  <a:srgbClr val="000000"/>
                </a:solidFill>
                <a:effectLst/>
                <a:latin typeface="Avenir Next LT Pro Regular"/>
              </a:rPr>
              <a:t>. Indien urgent wordt tussentijds een expertgroep bijeen geroepen om antwoord te geven op oorzaak van stijging, en welke maatregelen nodig zijn om dit te keren. </a:t>
            </a:r>
          </a:p>
          <a:p>
            <a:endParaRPr lang="nl-NL" b="0" i="0">
              <a:solidFill>
                <a:srgbClr val="000000"/>
              </a:solidFill>
              <a:effectLst/>
              <a:latin typeface="Avenir Next LT Pro Regular"/>
            </a:endParaRPr>
          </a:p>
          <a:p>
            <a:r>
              <a:rPr lang="nl-NL" b="0" i="0">
                <a:solidFill>
                  <a:srgbClr val="000000"/>
                </a:solidFill>
                <a:effectLst/>
                <a:latin typeface="RO Sans"/>
              </a:rPr>
              <a:t>Het Regiobeeld Psychische Problematiek laat zien hoe zorg en ondersteuning aan mensen met psychische problematiek op landelijk en regionaal niveau vorm krijgt. Ook geeft het informatie dat bijdraagt aan inzicht en grip op de relatie en samenhang tussen psychische problemen en de maatschappelijke context.</a:t>
            </a:r>
            <a:endParaRPr lang="nl-NL" b="0" i="0">
              <a:solidFill>
                <a:srgbClr val="000000"/>
              </a:solidFill>
              <a:effectLst/>
              <a:latin typeface="Avenir Next LT Pro Regular"/>
            </a:endParaRPr>
          </a:p>
          <a:p>
            <a:pPr algn="l"/>
            <a:r>
              <a:rPr lang="nl-NL" b="0" i="0">
                <a:solidFill>
                  <a:srgbClr val="000000"/>
                </a:solidFill>
                <a:effectLst/>
                <a:latin typeface="RO Sans"/>
              </a:rPr>
              <a:t>Het regiobeeld bestaat uit drie perspectieven:</a:t>
            </a:r>
          </a:p>
          <a:p>
            <a:pPr algn="l">
              <a:buFont typeface="+mj-lt"/>
              <a:buAutoNum type="arabicPeriod"/>
            </a:pPr>
            <a:r>
              <a:rPr lang="nl-NL" b="0" i="0">
                <a:solidFill>
                  <a:srgbClr val="000000"/>
                </a:solidFill>
                <a:effectLst/>
                <a:latin typeface="RO Sans"/>
              </a:rPr>
              <a:t>Inzicht in de regionale context: demografische en sociaal-culturele kenmerken.</a:t>
            </a:r>
          </a:p>
          <a:p>
            <a:pPr algn="l">
              <a:buFont typeface="+mj-lt"/>
              <a:buAutoNum type="arabicPeriod"/>
            </a:pPr>
            <a:r>
              <a:rPr lang="nl-NL" b="0" i="0">
                <a:solidFill>
                  <a:srgbClr val="000000"/>
                </a:solidFill>
                <a:effectLst/>
                <a:latin typeface="RO Sans"/>
              </a:rPr>
              <a:t>Sociale factoren: In dit hoofdstuk wordt inzicht gegeven over factoren iets kunnen zeggen over het (verwachte) zorg- en ondersteuningsgebruik in de regio.</a:t>
            </a:r>
          </a:p>
          <a:p>
            <a:pPr algn="l">
              <a:buFont typeface="+mj-lt"/>
              <a:buAutoNum type="arabicPeriod"/>
            </a:pPr>
            <a:r>
              <a:rPr lang="nl-NL" b="0" i="0">
                <a:solidFill>
                  <a:srgbClr val="000000"/>
                </a:solidFill>
                <a:effectLst/>
                <a:latin typeface="RO Sans"/>
              </a:rPr>
              <a:t>Aanbod en gebruik: In dit hoofdstuk worden inzichten gegeven in het aanbod en gebruik van verschillend aanbod dat vanuit verschillende kaders is georganiseerd </a:t>
            </a:r>
            <a:r>
              <a:rPr lang="nl-NL" b="0" i="0" err="1">
                <a:solidFill>
                  <a:srgbClr val="000000"/>
                </a:solidFill>
                <a:effectLst/>
                <a:latin typeface="RO Sans"/>
              </a:rPr>
              <a:t>Zvw</a:t>
            </a:r>
            <a:r>
              <a:rPr lang="nl-NL" b="0" i="0">
                <a:solidFill>
                  <a:srgbClr val="000000"/>
                </a:solidFill>
                <a:effectLst/>
                <a:latin typeface="RO Sans"/>
              </a:rPr>
              <a:t>(Zorgverzekeringswet) (Zorgverzekeringswet), </a:t>
            </a:r>
            <a:r>
              <a:rPr lang="nl-NL" b="0" i="0" err="1">
                <a:solidFill>
                  <a:srgbClr val="000000"/>
                </a:solidFill>
                <a:effectLst/>
                <a:latin typeface="RO Sans"/>
              </a:rPr>
              <a:t>Wlz</a:t>
            </a:r>
            <a:r>
              <a:rPr lang="nl-NL" b="0" i="0">
                <a:solidFill>
                  <a:srgbClr val="000000"/>
                </a:solidFill>
                <a:effectLst/>
                <a:latin typeface="RO Sans"/>
              </a:rPr>
              <a:t>(Wet langdurige zorg) (Wet langdurige zorg), </a:t>
            </a:r>
            <a:r>
              <a:rPr lang="nl-NL" b="0" i="0" err="1">
                <a:solidFill>
                  <a:srgbClr val="000000"/>
                </a:solidFill>
                <a:effectLst/>
                <a:latin typeface="RO Sans"/>
              </a:rPr>
              <a:t>Wmo</a:t>
            </a:r>
            <a:r>
              <a:rPr lang="nl-NL" b="0" i="0">
                <a:solidFill>
                  <a:srgbClr val="000000"/>
                </a:solidFill>
                <a:effectLst/>
                <a:latin typeface="RO Sans"/>
              </a:rPr>
              <a:t>(Wet maatschappelijke ondersteuning) (Wet maatschappelijke ondersteuning), </a:t>
            </a:r>
            <a:r>
              <a:rPr lang="nl-NL" b="0" i="0" err="1">
                <a:solidFill>
                  <a:srgbClr val="000000"/>
                </a:solidFill>
                <a:effectLst/>
                <a:latin typeface="RO Sans"/>
              </a:rPr>
              <a:t>Pw</a:t>
            </a:r>
            <a:r>
              <a:rPr lang="nl-NL" b="0" i="0">
                <a:solidFill>
                  <a:srgbClr val="000000"/>
                </a:solidFill>
                <a:effectLst/>
                <a:latin typeface="RO Sans"/>
              </a:rPr>
              <a:t> (Participatiewet), etc.</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4193218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a:t>
            </a:r>
          </a:p>
          <a:p>
            <a:endParaRPr lang="nl-NL"/>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658116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24</a:t>
            </a:fld>
            <a:endParaRPr lang="nl-NL"/>
          </a:p>
        </p:txBody>
      </p:sp>
    </p:spTree>
    <p:extLst>
      <p:ext uri="{BB962C8B-B14F-4D97-AF65-F5344CB8AC3E}">
        <p14:creationId xmlns:p14="http://schemas.microsoft.com/office/powerpoint/2010/main" val="339948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25</a:t>
            </a:fld>
            <a:endParaRPr lang="nl-NL"/>
          </a:p>
        </p:txBody>
      </p:sp>
    </p:spTree>
    <p:extLst>
      <p:ext uri="{BB962C8B-B14F-4D97-AF65-F5344CB8AC3E}">
        <p14:creationId xmlns:p14="http://schemas.microsoft.com/office/powerpoint/2010/main" val="292334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373264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4</a:t>
            </a:fld>
            <a:endParaRPr lang="nl-NL"/>
          </a:p>
        </p:txBody>
      </p:sp>
    </p:spTree>
    <p:extLst>
      <p:ext uri="{BB962C8B-B14F-4D97-AF65-F5344CB8AC3E}">
        <p14:creationId xmlns:p14="http://schemas.microsoft.com/office/powerpoint/2010/main" val="385643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C6BF628-1105-4194-95D4-30C82C4BEF07}"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18697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754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7</a:t>
            </a:fld>
            <a:endParaRPr lang="nl-NL"/>
          </a:p>
        </p:txBody>
      </p:sp>
    </p:spTree>
    <p:extLst>
      <p:ext uri="{BB962C8B-B14F-4D97-AF65-F5344CB8AC3E}">
        <p14:creationId xmlns:p14="http://schemas.microsoft.com/office/powerpoint/2010/main" val="197784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940888-C32F-8948-BECB-3E7B6A6DD99B}" type="slidenum">
              <a:rPr lang="nl-NL" smtClean="0"/>
              <a:t>8</a:t>
            </a:fld>
            <a:endParaRPr lang="nl-NL"/>
          </a:p>
        </p:txBody>
      </p:sp>
    </p:spTree>
    <p:extLst>
      <p:ext uri="{BB962C8B-B14F-4D97-AF65-F5344CB8AC3E}">
        <p14:creationId xmlns:p14="http://schemas.microsoft.com/office/powerpoint/2010/main" val="164611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EA9D60-EAC3-4AF7-9C50-8C0885D10169}"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3152875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fld id="{B084B826-BE78-4572-BB3F-9A1975AFED81}" type="datetimeFigureOut">
              <a:rPr lang="nl-NL" smtClean="0"/>
              <a:t>26-9-2024</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fld id="{CFA53699-71EB-4B2E-8D1E-E582FC55BA5D}" type="slidenum">
              <a:rPr lang="nl-NL" smtClean="0"/>
              <a:t>‹nr.›</a:t>
            </a:fld>
            <a:endParaRPr lang="nl-NL"/>
          </a:p>
        </p:txBody>
      </p:sp>
      <p:sp>
        <p:nvSpPr>
          <p:cNvPr id="4" name="Rechthoek 3">
            <a:extLst>
              <a:ext uri="{FF2B5EF4-FFF2-40B4-BE49-F238E27FC236}">
                <a16:creationId xmlns:a16="http://schemas.microsoft.com/office/drawing/2014/main" id="{FA010D3D-F383-4DAF-A469-131812AB7C7F}"/>
              </a:ext>
            </a:extLst>
          </p:cNvPr>
          <p:cNvSpPr/>
          <p:nvPr/>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6305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fld id="{B084B826-BE78-4572-BB3F-9A1975AFED81}" type="datetimeFigureOut">
              <a:rPr lang="nl-NL" smtClean="0"/>
              <a:t>26-9-2024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fld id="{CFA53699-71EB-4B2E-8D1E-E582FC55BA5D}" type="slidenum">
              <a:rPr lang="nl-NL" smtClean="0"/>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1092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fld id="{B084B826-BE78-4572-BB3F-9A1975AFED81}" type="datetimeFigureOut">
              <a:rPr lang="nl-NL" smtClean="0"/>
              <a:t>26-9-2024</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fld id="{CFA53699-71EB-4B2E-8D1E-E582FC55BA5D}" type="slidenum">
              <a:rPr lang="nl-NL" smtClean="0"/>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0383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fld id="{B084B826-BE78-4572-BB3F-9A1975AFED81}" type="datetimeFigureOut">
              <a:rPr lang="nl-NL" smtClean="0"/>
              <a:t>26-9-2024</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fld id="{CFA53699-71EB-4B2E-8D1E-E582FC55BA5D}" type="slidenum">
              <a:rPr lang="nl-NL" smtClean="0"/>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528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fld id="{CFA53699-71EB-4B2E-8D1E-E582FC55BA5D}" type="slidenum">
              <a:rPr lang="nl-NL" smtClean="0"/>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58954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fld id="{CFA53699-71EB-4B2E-8D1E-E582FC55BA5D}" type="slidenum">
              <a:rPr lang="nl-NL" smtClean="0"/>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6560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fld id="{CFA53699-71EB-4B2E-8D1E-E582FC55BA5D}" type="slidenum">
              <a:rPr lang="nl-NL" smtClean="0"/>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4106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fld id="{CFA53699-71EB-4B2E-8D1E-E582FC55BA5D}" type="slidenum">
              <a:rPr lang="nl-NL" smtClean="0"/>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0596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6490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5652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3243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140457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fld id="{B084B826-BE78-4572-BB3F-9A1975AFED81}" type="datetimeFigureOut">
              <a:rPr lang="nl-NL" smtClean="0"/>
              <a:t>26-9-2024</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fld id="{CFA53699-71EB-4B2E-8D1E-E582FC55BA5D}" type="slidenum">
              <a:rPr lang="nl-NL" smtClean="0"/>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74737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195024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fld id="{B084B826-BE78-4572-BB3F-9A1975AFED81}" type="datetimeFigureOut">
              <a:rPr lang="nl-NL" smtClean="0"/>
              <a:t>26-9-2024</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1521382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305102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pagin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6226" y="2527282"/>
            <a:ext cx="5126181" cy="644525"/>
          </a:xfrm>
        </p:spPr>
        <p:txBody>
          <a:bodyPr anchor="b">
            <a:normAutofit/>
          </a:bodyPr>
          <a:lstStyle>
            <a:lvl1pPr algn="l">
              <a:defRPr sz="3200" b="1"/>
            </a:lvl1pPr>
          </a:lstStyle>
          <a:p>
            <a:r>
              <a:rPr lang="nl-NL"/>
              <a:t>Nieuwe titel</a:t>
            </a:r>
          </a:p>
        </p:txBody>
      </p:sp>
      <p:sp>
        <p:nvSpPr>
          <p:cNvPr id="3" name="Ondertitel 2"/>
          <p:cNvSpPr>
            <a:spLocks noGrp="1"/>
          </p:cNvSpPr>
          <p:nvPr>
            <p:ph type="subTitle" idx="1"/>
          </p:nvPr>
        </p:nvSpPr>
        <p:spPr>
          <a:xfrm>
            <a:off x="626226" y="3362220"/>
            <a:ext cx="5126181" cy="1655762"/>
          </a:xfrm>
        </p:spPr>
        <p:txBody>
          <a:bodyPr>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084B826-BE78-4572-BB3F-9A1975AFED81}" type="datetimeFigureOut">
              <a:rPr lang="nl-NL" smtClean="0"/>
              <a:t>26-9-2024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53699-71EB-4B2E-8D1E-E582FC55BA5D}" type="slidenum">
              <a:rPr lang="nl-NL" smtClean="0"/>
              <a:t>‹nr.›</a:t>
            </a:fld>
            <a:endParaRPr lang="nl-NL"/>
          </a:p>
        </p:txBody>
      </p:sp>
      <p:sp>
        <p:nvSpPr>
          <p:cNvPr id="8" name="Rechthoek 7"/>
          <p:cNvSpPr/>
          <p:nvPr userDrawn="1"/>
        </p:nvSpPr>
        <p:spPr>
          <a:xfrm>
            <a:off x="302029" y="5710202"/>
            <a:ext cx="2643285" cy="87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147" y="5915883"/>
            <a:ext cx="2070732" cy="522160"/>
          </a:xfrm>
          <a:prstGeom prst="rect">
            <a:avLst/>
          </a:prstGeom>
        </p:spPr>
      </p:pic>
      <p:sp>
        <p:nvSpPr>
          <p:cNvPr id="11" name="Tijdelijke aanduiding voor afbeelding 2"/>
          <p:cNvSpPr>
            <a:spLocks noGrp="1"/>
          </p:cNvSpPr>
          <p:nvPr>
            <p:ph type="pic" idx="13"/>
          </p:nvPr>
        </p:nvSpPr>
        <p:spPr>
          <a:xfrm>
            <a:off x="6378634" y="0"/>
            <a:ext cx="5813366"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474012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B084B826-BE78-4572-BB3F-9A1975AFED81}" type="datetimeFigureOut">
              <a:rPr lang="nl-NL" smtClean="0"/>
              <a:t>26-9-2024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FA53699-71EB-4B2E-8D1E-E582FC55BA5D}" type="slidenum">
              <a:rPr lang="nl-NL" smtClean="0"/>
              <a:t>‹nr.›</a:t>
            </a:fld>
            <a:endParaRPr lang="nl-NL"/>
          </a:p>
        </p:txBody>
      </p:sp>
      <p:sp>
        <p:nvSpPr>
          <p:cNvPr id="16" name="Tekstvak 15"/>
          <p:cNvSpPr txBox="1"/>
          <p:nvPr userDrawn="1"/>
        </p:nvSpPr>
        <p:spPr>
          <a:xfrm rot="21381986">
            <a:off x="1715733" y="2251460"/>
            <a:ext cx="8613917" cy="1938992"/>
          </a:xfrm>
          <a:prstGeom prst="rect">
            <a:avLst/>
          </a:prstGeom>
          <a:noFill/>
        </p:spPr>
        <p:txBody>
          <a:bodyPr wrap="square" rtlCol="0">
            <a:spAutoFit/>
          </a:bodyPr>
          <a:lstStyle/>
          <a:p>
            <a:pPr algn="ctr"/>
            <a:r>
              <a:rPr lang="nl-NL" sz="6000">
                <a:solidFill>
                  <a:schemeClr val="tx1"/>
                </a:solidFill>
                <a:latin typeface="another shabby" panose="02000503000000020003" pitchFamily="2" charset="0"/>
              </a:rPr>
              <a:t>Hier kan een quote </a:t>
            </a:r>
          </a:p>
          <a:p>
            <a:pPr algn="ctr"/>
            <a:r>
              <a:rPr lang="nl-NL" sz="6000">
                <a:solidFill>
                  <a:schemeClr val="tx1"/>
                </a:solidFill>
                <a:latin typeface="another shabby" panose="02000503000000020003" pitchFamily="2" charset="0"/>
              </a:rPr>
              <a:t>geplaatst worden!</a:t>
            </a:r>
          </a:p>
        </p:txBody>
      </p:sp>
    </p:spTree>
    <p:extLst>
      <p:ext uri="{BB962C8B-B14F-4D97-AF65-F5344CB8AC3E}">
        <p14:creationId xmlns:p14="http://schemas.microsoft.com/office/powerpoint/2010/main" val="1986540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normAutofit/>
          </a:bodyPr>
          <a:lstStyle>
            <a:lvl1pPr>
              <a:defRPr sz="4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084B826-BE78-4572-BB3F-9A1975AFED81}" type="datetimeFigureOut">
              <a:rPr lang="nl-NL" smtClean="0"/>
              <a:t>26-9-2024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53699-71EB-4B2E-8D1E-E582FC55BA5D}" type="slidenum">
              <a:rPr lang="nl-NL" smtClean="0"/>
              <a:t>‹nr.›</a:t>
            </a:fld>
            <a:endParaRPr lang="nl-NL"/>
          </a:p>
        </p:txBody>
      </p:sp>
    </p:spTree>
    <p:extLst>
      <p:ext uri="{BB962C8B-B14F-4D97-AF65-F5344CB8AC3E}">
        <p14:creationId xmlns:p14="http://schemas.microsoft.com/office/powerpoint/2010/main" val="400975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pagina">
    <p:spTree>
      <p:nvGrpSpPr>
        <p:cNvPr id="1" name=""/>
        <p:cNvGrpSpPr/>
        <p:nvPr/>
      </p:nvGrpSpPr>
      <p:grpSpPr>
        <a:xfrm>
          <a:off x="0" y="0"/>
          <a:ext cx="0" cy="0"/>
          <a:chOff x="0" y="0"/>
          <a:chExt cx="0" cy="0"/>
        </a:xfrm>
      </p:grpSpPr>
      <p:sp>
        <p:nvSpPr>
          <p:cNvPr id="7" name="Rechthoek 6"/>
          <p:cNvSpPr/>
          <p:nvPr userDrawn="1"/>
        </p:nvSpPr>
        <p:spPr>
          <a:xfrm>
            <a:off x="0" y="0"/>
            <a:ext cx="6378634" cy="6858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626226" y="2527282"/>
            <a:ext cx="5126181" cy="644525"/>
          </a:xfrm>
        </p:spPr>
        <p:txBody>
          <a:bodyPr anchor="b">
            <a:normAutofit/>
          </a:bodyPr>
          <a:lstStyle>
            <a:lvl1pPr algn="l">
              <a:defRPr sz="3200" b="1"/>
            </a:lvl1pPr>
          </a:lstStyle>
          <a:p>
            <a:r>
              <a:rPr lang="nl-NL"/>
              <a:t>Nieuwe titel</a:t>
            </a:r>
          </a:p>
        </p:txBody>
      </p:sp>
      <p:sp>
        <p:nvSpPr>
          <p:cNvPr id="3" name="Ondertitel 2"/>
          <p:cNvSpPr>
            <a:spLocks noGrp="1"/>
          </p:cNvSpPr>
          <p:nvPr>
            <p:ph type="subTitle" idx="1"/>
          </p:nvPr>
        </p:nvSpPr>
        <p:spPr>
          <a:xfrm>
            <a:off x="626226" y="3362220"/>
            <a:ext cx="5126181" cy="1655762"/>
          </a:xfrm>
        </p:spPr>
        <p:txBody>
          <a:bodyPr>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084B826-BE78-4572-BB3F-9A1975AFED81}" type="datetimeFigureOut">
              <a:rPr lang="nl-NL" smtClean="0"/>
              <a:t>26-9-2024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53699-71EB-4B2E-8D1E-E582FC55BA5D}" type="slidenum">
              <a:rPr lang="nl-NL" smtClean="0"/>
              <a:t>‹nr.›</a:t>
            </a:fld>
            <a:endParaRPr lang="nl-NL"/>
          </a:p>
        </p:txBody>
      </p:sp>
      <p:sp>
        <p:nvSpPr>
          <p:cNvPr id="8" name="Rechthoek 7"/>
          <p:cNvSpPr/>
          <p:nvPr userDrawn="1"/>
        </p:nvSpPr>
        <p:spPr>
          <a:xfrm>
            <a:off x="302029" y="5710202"/>
            <a:ext cx="2643285" cy="87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147" y="5915883"/>
            <a:ext cx="2070732" cy="522160"/>
          </a:xfrm>
          <a:prstGeom prst="rect">
            <a:avLst/>
          </a:prstGeom>
        </p:spPr>
      </p:pic>
      <p:sp>
        <p:nvSpPr>
          <p:cNvPr id="11" name="Tijdelijke aanduiding voor afbeelding 2"/>
          <p:cNvSpPr>
            <a:spLocks noGrp="1"/>
          </p:cNvSpPr>
          <p:nvPr>
            <p:ph type="pic" idx="13"/>
          </p:nvPr>
        </p:nvSpPr>
        <p:spPr>
          <a:xfrm>
            <a:off x="6378634" y="0"/>
            <a:ext cx="5813366"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113973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Quote">
    <p:spTree>
      <p:nvGrpSpPr>
        <p:cNvPr id="1" name=""/>
        <p:cNvGrpSpPr/>
        <p:nvPr/>
      </p:nvGrpSpPr>
      <p:grpSpPr>
        <a:xfrm>
          <a:off x="0" y="0"/>
          <a:ext cx="0" cy="0"/>
          <a:chOff x="0" y="0"/>
          <a:chExt cx="0" cy="0"/>
        </a:xfrm>
      </p:grpSpPr>
      <p:sp>
        <p:nvSpPr>
          <p:cNvPr id="16" name="Tekstvak 15"/>
          <p:cNvSpPr txBox="1"/>
          <p:nvPr userDrawn="1"/>
        </p:nvSpPr>
        <p:spPr>
          <a:xfrm rot="21381986">
            <a:off x="1715733" y="2251460"/>
            <a:ext cx="8613917" cy="1938992"/>
          </a:xfrm>
          <a:prstGeom prst="rect">
            <a:avLst/>
          </a:prstGeom>
          <a:noFill/>
        </p:spPr>
        <p:txBody>
          <a:bodyPr wrap="square" rtlCol="0">
            <a:spAutoFit/>
          </a:bodyPr>
          <a:lstStyle/>
          <a:p>
            <a:pPr algn="ctr"/>
            <a:r>
              <a:rPr lang="nl-NL" sz="6000">
                <a:solidFill>
                  <a:schemeClr val="tx1"/>
                </a:solidFill>
                <a:latin typeface="another shabby" panose="02000503000000020003" pitchFamily="2" charset="0"/>
              </a:rPr>
              <a:t>Hier kan een quote </a:t>
            </a:r>
          </a:p>
          <a:p>
            <a:pPr algn="ctr"/>
            <a:r>
              <a:rPr lang="nl-NL" sz="6000">
                <a:solidFill>
                  <a:schemeClr val="tx1"/>
                </a:solidFill>
                <a:latin typeface="another shabby" panose="02000503000000020003" pitchFamily="2" charset="0"/>
              </a:rPr>
              <a:t>geplaatst worden!</a:t>
            </a:r>
          </a:p>
        </p:txBody>
      </p:sp>
    </p:spTree>
    <p:extLst>
      <p:ext uri="{BB962C8B-B14F-4D97-AF65-F5344CB8AC3E}">
        <p14:creationId xmlns:p14="http://schemas.microsoft.com/office/powerpoint/2010/main" val="1522900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vakken">
    <p:spTree>
      <p:nvGrpSpPr>
        <p:cNvPr id="1" name=""/>
        <p:cNvGrpSpPr/>
        <p:nvPr/>
      </p:nvGrpSpPr>
      <p:grpSpPr>
        <a:xfrm>
          <a:off x="0" y="0"/>
          <a:ext cx="0" cy="0"/>
          <a:chOff x="0" y="0"/>
          <a:chExt cx="0" cy="0"/>
        </a:xfrm>
      </p:grpSpPr>
      <p:sp>
        <p:nvSpPr>
          <p:cNvPr id="2" name="Titel 1"/>
          <p:cNvSpPr>
            <a:spLocks noGrp="1"/>
          </p:cNvSpPr>
          <p:nvPr>
            <p:ph type="title"/>
          </p:nvPr>
        </p:nvSpPr>
        <p:spPr>
          <a:xfrm>
            <a:off x="581889" y="365125"/>
            <a:ext cx="11064241" cy="1333046"/>
          </a:xfrm>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084B826-BE78-4572-BB3F-9A1975AFED81}" type="datetimeFigureOut">
              <a:rPr lang="nl-NL" smtClean="0"/>
              <a:t>26-9-2024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FA53699-71EB-4B2E-8D1E-E582FC55BA5D}" type="slidenum">
              <a:rPr lang="nl-NL" smtClean="0"/>
              <a:t>‹nr.›</a:t>
            </a:fld>
            <a:endParaRPr lang="nl-NL"/>
          </a:p>
        </p:txBody>
      </p:sp>
    </p:spTree>
    <p:extLst>
      <p:ext uri="{BB962C8B-B14F-4D97-AF65-F5344CB8AC3E}">
        <p14:creationId xmlns:p14="http://schemas.microsoft.com/office/powerpoint/2010/main" val="407901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fld id="{B084B826-BE78-4572-BB3F-9A1975AFED81}"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160841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pPr>
              <a:defRPr/>
            </a:pPr>
            <a:fld id="{33782D52-5218-417B-AA65-FA3D84096F88}" type="datetimeFigureOut">
              <a:rPr lang="nl-NL"/>
              <a:pPr>
                <a:defRPr/>
              </a:pPr>
              <a:t>26-9-2024</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pPr>
              <a:defRPr/>
            </a:pPr>
            <a:fld id="{8F581922-7D48-4E90-A52B-91A5188025C1}" type="slidenum">
              <a:rPr lang="nl-NL"/>
              <a:pPr>
                <a:defRPr/>
              </a:pPr>
              <a:t>‹nr.›</a:t>
            </a:fld>
            <a:endParaRPr lang="nl-NL"/>
          </a:p>
        </p:txBody>
      </p:sp>
      <p:sp>
        <p:nvSpPr>
          <p:cNvPr id="4" name="Rechthoek 3">
            <a:extLst>
              <a:ext uri="{FF2B5EF4-FFF2-40B4-BE49-F238E27FC236}">
                <a16:creationId xmlns:a16="http://schemas.microsoft.com/office/drawing/2014/main" id="{FA010D3D-F383-4DAF-A469-131812AB7C7F}"/>
              </a:ext>
            </a:extLst>
          </p:cNvPr>
          <p:cNvSpPr/>
          <p:nvPr userDrawn="1"/>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97335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pPr>
              <a:defRPr/>
            </a:pPr>
            <a:fld id="{ADD87837-9DE8-4C2F-B8FF-56B450768CB9}" type="datetimeFigureOut">
              <a:rPr lang="nl-NL"/>
              <a:pPr>
                <a:defRPr/>
              </a:pPr>
              <a:t>26-9-2024</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pPr>
              <a:defRPr/>
            </a:pPr>
            <a:fld id="{2AD3C36E-AFD5-4B25-82B8-A74C91052FCF}" type="slidenum">
              <a:rPr lang="nl-NL"/>
              <a:pPr>
                <a:defRPr/>
              </a:pPr>
              <a:t>‹nr.›</a:t>
            </a:fld>
            <a:endParaRPr lang="nl-NL"/>
          </a:p>
        </p:txBody>
      </p:sp>
    </p:spTree>
    <p:extLst>
      <p:ext uri="{BB962C8B-B14F-4D97-AF65-F5344CB8AC3E}">
        <p14:creationId xmlns:p14="http://schemas.microsoft.com/office/powerpoint/2010/main" val="3317797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pPr>
              <a:defRPr/>
            </a:pPr>
            <a:fld id="{76FBADC5-8151-47BA-8D84-859CF6989D31}" type="datetimeFigureOut">
              <a:rPr lang="nl-NL"/>
              <a:pPr>
                <a:defRPr/>
              </a:pPr>
              <a:t>26-9-2024</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pPr>
              <a:defRPr/>
            </a:pPr>
            <a:fld id="{24564EAF-4E52-47BD-842D-8A3CB8853430}" type="slidenum">
              <a:rPr lang="nl-NL"/>
              <a:pPr>
                <a:defRPr/>
              </a:pPr>
              <a:t>‹nr.›</a:t>
            </a:fld>
            <a:endParaRPr lang="nl-NL"/>
          </a:p>
        </p:txBody>
      </p:sp>
    </p:spTree>
    <p:extLst>
      <p:ext uri="{BB962C8B-B14F-4D97-AF65-F5344CB8AC3E}">
        <p14:creationId xmlns:p14="http://schemas.microsoft.com/office/powerpoint/2010/main" val="2094267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3686405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7820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pPr>
              <a:defRPr/>
            </a:pPr>
            <a:fld id="{B2F6A8F0-379F-4BB9-A99A-F59B29624E40}" type="datetimeFigureOut">
              <a:rPr lang="nl-NL"/>
              <a:pPr>
                <a:defRPr/>
              </a:pPr>
              <a:t>26-9-2024</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pPr>
              <a:defRPr/>
            </a:pPr>
            <a:fld id="{1A4494DF-B67D-44E1-8BBF-DA1F51E298EC}" type="slidenum">
              <a:rPr lang="nl-NL"/>
              <a:pPr>
                <a:defRPr/>
              </a:pPr>
              <a:t>‹nr.›</a:t>
            </a:fld>
            <a:endParaRPr lang="nl-NL"/>
          </a:p>
        </p:txBody>
      </p:sp>
    </p:spTree>
    <p:extLst>
      <p:ext uri="{BB962C8B-B14F-4D97-AF65-F5344CB8AC3E}">
        <p14:creationId xmlns:p14="http://schemas.microsoft.com/office/powerpoint/2010/main" val="3751795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pPr>
              <a:defRPr/>
            </a:pPr>
            <a:fld id="{24AF8486-6145-4AED-B5A8-645E0D673716}" type="datetimeFigureOut">
              <a:rPr lang="nl-NL"/>
              <a:pPr>
                <a:defRPr/>
              </a:pPr>
              <a:t>26-9-2024</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pPr>
              <a:defRPr/>
            </a:pPr>
            <a:fld id="{CA152346-4D05-4678-A537-96475F24A1A8}" type="slidenum">
              <a:rPr lang="nl-NL"/>
              <a:pPr>
                <a:defRPr/>
              </a:pPr>
              <a:t>‹nr.›</a:t>
            </a:fld>
            <a:endParaRPr lang="nl-NL"/>
          </a:p>
        </p:txBody>
      </p:sp>
    </p:spTree>
    <p:extLst>
      <p:ext uri="{BB962C8B-B14F-4D97-AF65-F5344CB8AC3E}">
        <p14:creationId xmlns:p14="http://schemas.microsoft.com/office/powerpoint/2010/main" val="2452027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pPr>
              <a:defRPr/>
            </a:pPr>
            <a:fld id="{FF9A1C09-F2DF-4278-B0E5-607A687C658A}" type="datetimeFigureOut">
              <a:rPr lang="nl-NL"/>
              <a:pPr>
                <a:defRPr/>
              </a:pPr>
              <a:t>26-9-2024</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pPr>
              <a:defRPr/>
            </a:pPr>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pPr>
              <a:defRPr/>
            </a:pPr>
            <a:fld id="{9FC19B58-DE61-48FC-9F60-24DDF1D5E6E1}" type="slidenum">
              <a:rPr lang="nl-NL"/>
              <a:pPr>
                <a:defRPr/>
              </a:pPr>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16001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26-9-2024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66588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26-9-2024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7131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876337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pPr>
              <a:defRPr/>
            </a:pPr>
            <a:fld id="{9CCC03D5-8B3C-4A2B-A17C-90F58BE8A8D4}" type="datetimeFigureOut">
              <a:rPr lang="nl-NL"/>
              <a:pPr>
                <a:defRPr/>
              </a:pPr>
              <a:t>26-9-2024</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pPr>
              <a:defRPr/>
            </a:pPr>
            <a:fld id="{499F8ED1-7396-477E-851A-58AC920FD04A}" type="slidenum">
              <a:rPr lang="nl-NL"/>
              <a:pPr>
                <a:defRPr/>
              </a:pPr>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67753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pPr>
              <a:defRPr/>
            </a:pPr>
            <a:fld id="{03B62694-B55D-4339-9DB7-812A3B633813}" type="datetimeFigureOut">
              <a:rPr lang="nl-NL"/>
              <a:pPr>
                <a:defRPr/>
              </a:pPr>
              <a:t>26-9-2024</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pPr>
              <a:defRPr/>
            </a:pPr>
            <a:fld id="{B04C5174-E14A-4A4B-A865-4715019BBE45}" type="slidenum">
              <a:rPr lang="nl-NL"/>
              <a:pPr>
                <a:defRPr/>
              </a:pPr>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76623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26-9-2024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15645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26-9-2024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80834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pPr>
              <a:defRPr/>
            </a:pPr>
            <a:fld id="{27ECE3B5-4864-42FA-8084-690B8AFA0334}" type="datetimeFigureOut">
              <a:rPr lang="nl-NL"/>
              <a:pPr>
                <a:defRPr/>
              </a:pPr>
              <a:t>26-9-2024</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pPr>
              <a:defRPr/>
            </a:pPr>
            <a:fld id="{02A9E0E1-09EC-4CD9-BC4E-FF9BF3EF8E96}" type="slidenum">
              <a:rPr lang="nl-NL"/>
              <a:pPr>
                <a:defRPr/>
              </a:pPr>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72933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pPr>
              <a:defRPr/>
            </a:pPr>
            <a:fld id="{D7094184-CD78-4CC4-8AB3-E2228BFEA2A8}" type="datetimeFigureOut">
              <a:rPr lang="nl-NL"/>
              <a:pPr>
                <a:defRPr/>
              </a:pPr>
              <a:t>26-9-2024</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pPr>
              <a:defRPr/>
            </a:pPr>
            <a:fld id="{8AA00C3A-38B5-4667-8F49-16C31BFAE8BA}" type="slidenum">
              <a:rPr lang="nl-NL"/>
              <a:pPr>
                <a:defRPr/>
              </a:pPr>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34298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pPr>
              <a:defRPr/>
            </a:pPr>
            <a:fld id="{974FF574-8869-48ED-84DD-C4EAF02B2F1A}" type="datetimeFigureOut">
              <a:rPr lang="nl-NL"/>
              <a:pPr>
                <a:defRPr/>
              </a:pPr>
              <a:t>26-9-2024</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pPr>
              <a:defRPr/>
            </a:pPr>
            <a:fld id="{8A0DC28C-59BD-48DB-9705-2908C7CC7E1F}" type="slidenum">
              <a:rPr lang="nl-NL"/>
              <a:pPr>
                <a:defRPr/>
              </a:pPr>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37629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pPr>
              <a:defRPr/>
            </a:pPr>
            <a:fld id="{C0558BEB-1A52-45B2-A444-F1DBC595C16C}" type="datetimeFigureOut">
              <a:rPr lang="nl-NL"/>
              <a:pPr>
                <a:defRPr/>
              </a:pPr>
              <a:t>26-9-2024</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pPr>
              <a:defRPr/>
            </a:pPr>
            <a:fld id="{7EA3839C-4D1B-4CED-95BE-9704FAE1FE91}" type="slidenum">
              <a:rPr lang="nl-NL"/>
              <a:pPr>
                <a:defRPr/>
              </a:pPr>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86392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pPr>
              <a:defRPr/>
            </a:pPr>
            <a:fld id="{1957CF2C-11FC-430C-9D2F-6C3A297E3F00}" type="datetimeFigureOut">
              <a:rPr lang="nl-NL"/>
              <a:pPr>
                <a:defRPr/>
              </a:pPr>
              <a:t>26-9-2024</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pPr>
              <a:defRPr/>
            </a:pPr>
            <a:fld id="{29C461E4-AEA2-42DE-AEC7-E176C4615214}" type="slidenum">
              <a:rPr lang="nl-NL"/>
              <a:pPr>
                <a:defRPr/>
              </a:pPr>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92079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userDrawn="1"/>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pPr>
              <a:defRPr/>
            </a:pPr>
            <a:fld id="{7E2FA06C-52CA-4323-BD71-9B7F109E6B16}" type="datetimeFigureOut">
              <a:rPr lang="nl-NL"/>
              <a:pPr>
                <a:defRPr/>
              </a:pPr>
              <a:t>26-9-2024</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pPr>
              <a:defRPr/>
            </a:pPr>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pPr>
              <a:defRPr/>
            </a:pPr>
            <a:fld id="{E65C5278-C9AD-482E-9A6F-A76B4F783A71}" type="slidenum">
              <a:rPr lang="nl-NL"/>
              <a:pPr>
                <a:defRPr/>
              </a:pPr>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1900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48028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pPr>
              <a:defRPr/>
            </a:pPr>
            <a:fld id="{3D04940F-C4C9-4B53-8FC8-A5E47666D651}" type="datetimeFigureOut">
              <a:rPr lang="nl-NL"/>
              <a:pPr>
                <a:defRPr/>
              </a:pPr>
              <a:t>26-9-2024</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pPr>
              <a:defRPr/>
            </a:pPr>
            <a:fld id="{87B10C4C-B803-4694-9A57-348DF1706F9E}" type="slidenum">
              <a:rPr lang="nl-NL"/>
              <a:pPr>
                <a:defRPr/>
              </a:pPr>
              <a:t>‹nr.›</a:t>
            </a:fld>
            <a:endParaRPr lang="nl-NL"/>
          </a:p>
        </p:txBody>
      </p:sp>
    </p:spTree>
    <p:extLst>
      <p:ext uri="{BB962C8B-B14F-4D97-AF65-F5344CB8AC3E}">
        <p14:creationId xmlns:p14="http://schemas.microsoft.com/office/powerpoint/2010/main" val="1698604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pPr>
              <a:defRPr/>
            </a:pPr>
            <a:fld id="{442BF5F6-A2D0-4BCD-9950-237DCD8501C3}" type="datetimeFigureOut">
              <a:rPr lang="nl-NL"/>
              <a:pPr>
                <a:defRPr/>
              </a:pPr>
              <a:t>26-9-2024</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pPr>
              <a:defRPr/>
            </a:pPr>
            <a:fld id="{C24FEBF0-F9C0-470B-ABEA-C37D7A94DFAA}" type="slidenum">
              <a:rPr lang="nl-NL"/>
              <a:pPr>
                <a:defRPr/>
              </a:pPr>
              <a:t>‹nr.›</a:t>
            </a:fld>
            <a:endParaRPr lang="nl-NL"/>
          </a:p>
        </p:txBody>
      </p:sp>
    </p:spTree>
    <p:extLst>
      <p:ext uri="{BB962C8B-B14F-4D97-AF65-F5344CB8AC3E}">
        <p14:creationId xmlns:p14="http://schemas.microsoft.com/office/powerpoint/2010/main" val="1866252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pPr>
              <a:defRPr/>
            </a:pPr>
            <a:fld id="{B2FCBC0F-934F-4D3C-9AEF-B41BF514A152}" type="datetimeFigureOut">
              <a:rPr lang="nl-NL"/>
              <a:pPr>
                <a:defRPr/>
              </a:pPr>
              <a:t>26-9-2024</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pPr>
              <a:defRPr/>
            </a:pPr>
            <a:fld id="{BB05824E-08FA-46EA-9B80-070E2DA57703}" type="slidenum">
              <a:rPr lang="nl-NL"/>
              <a:pPr>
                <a:defRPr/>
              </a:pPr>
              <a:t>‹nr.›</a:t>
            </a:fld>
            <a:endParaRPr lang="nl-NL"/>
          </a:p>
        </p:txBody>
      </p:sp>
    </p:spTree>
    <p:extLst>
      <p:ext uri="{BB962C8B-B14F-4D97-AF65-F5344CB8AC3E}">
        <p14:creationId xmlns:p14="http://schemas.microsoft.com/office/powerpoint/2010/main" val="276439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ussentitel links">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FA34AAC-455D-CE4F-876A-EF0B792F276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Afbeelding 17">
            <a:extLst>
              <a:ext uri="{FF2B5EF4-FFF2-40B4-BE49-F238E27FC236}">
                <a16:creationId xmlns:a16="http://schemas.microsoft.com/office/drawing/2014/main" id="{4BDB4222-7590-D24D-8427-A4B4174E10F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6" name="Tijdelijke aanduiding voor tekst 11">
            <a:extLst>
              <a:ext uri="{FF2B5EF4-FFF2-40B4-BE49-F238E27FC236}">
                <a16:creationId xmlns:a16="http://schemas.microsoft.com/office/drawing/2014/main" id="{4806A108-AED6-5443-BAD1-D1E9388C1DAD}"/>
              </a:ext>
            </a:extLst>
          </p:cNvPr>
          <p:cNvSpPr>
            <a:spLocks noGrp="1"/>
          </p:cNvSpPr>
          <p:nvPr>
            <p:ph type="body" sz="quarter" idx="13" hasCustomPrompt="1"/>
          </p:nvPr>
        </p:nvSpPr>
        <p:spPr>
          <a:xfrm>
            <a:off x="6874565" y="805070"/>
            <a:ext cx="4416287" cy="5178287"/>
          </a:xfrm>
        </p:spPr>
        <p:txBody>
          <a:bodyPr anchor="ctr">
            <a:noAutofit/>
          </a:bodyPr>
          <a:lstStyle>
            <a:lvl1pPr marL="0" indent="0">
              <a:buNone/>
              <a:defRPr sz="2000" b="1" i="0">
                <a:solidFill>
                  <a:schemeClr val="bg1"/>
                </a:solidFill>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8" name="Titel 16">
            <a:extLst>
              <a:ext uri="{FF2B5EF4-FFF2-40B4-BE49-F238E27FC236}">
                <a16:creationId xmlns:a16="http://schemas.microsoft.com/office/drawing/2014/main" id="{28D40E83-58C6-3E4C-858A-0C57B7E75870}"/>
              </a:ext>
            </a:extLst>
          </p:cNvPr>
          <p:cNvSpPr>
            <a:spLocks noGrp="1"/>
          </p:cNvSpPr>
          <p:nvPr>
            <p:ph type="title" hasCustomPrompt="1"/>
          </p:nvPr>
        </p:nvSpPr>
        <p:spPr>
          <a:xfrm>
            <a:off x="648102" y="2587650"/>
            <a:ext cx="5059019" cy="678483"/>
          </a:xfrm>
        </p:spPr>
        <p:txBody>
          <a:bodyPr>
            <a:normAutofit/>
          </a:bodyPr>
          <a:lstStyle>
            <a:lvl1pPr>
              <a:defRPr sz="4000" b="0" i="0">
                <a:solidFill>
                  <a:schemeClr val="tx1"/>
                </a:solidFill>
                <a:latin typeface="Montserrat Black" pitchFamily="2" charset="77"/>
                <a:ea typeface="Helvetica Neue" panose="02000503000000020004" pitchFamily="2" charset="0"/>
                <a:cs typeface="Helvetica Neue" panose="02000503000000020004" pitchFamily="2" charset="0"/>
              </a:defRPr>
            </a:lvl1pPr>
          </a:lstStyle>
          <a:p>
            <a:r>
              <a:rPr lang="nl-NL"/>
              <a:t>TITEL</a:t>
            </a:r>
          </a:p>
        </p:txBody>
      </p:sp>
      <p:pic>
        <p:nvPicPr>
          <p:cNvPr id="12" name="Afbeelding 11">
            <a:extLst>
              <a:ext uri="{FF2B5EF4-FFF2-40B4-BE49-F238E27FC236}">
                <a16:creationId xmlns:a16="http://schemas.microsoft.com/office/drawing/2014/main" id="{FD4736FA-D3E1-1E46-81AF-92747F6D2A09}"/>
              </a:ext>
            </a:extLst>
          </p:cNvPr>
          <p:cNvPicPr>
            <a:picLocks/>
          </p:cNvPicPr>
          <p:nvPr userDrawn="1"/>
        </p:nvPicPr>
        <p:blipFill>
          <a:blip r:embed="rId4"/>
          <a:stretch>
            <a:fillRect/>
          </a:stretch>
        </p:blipFill>
        <p:spPr>
          <a:xfrm flipV="1">
            <a:off x="775359" y="2518352"/>
            <a:ext cx="1152000" cy="69298"/>
          </a:xfrm>
          <a:prstGeom prst="rect">
            <a:avLst/>
          </a:prstGeom>
        </p:spPr>
      </p:pic>
      <p:sp>
        <p:nvSpPr>
          <p:cNvPr id="14" name="Tijdelijke aanduiding voor tekst 25">
            <a:extLst>
              <a:ext uri="{FF2B5EF4-FFF2-40B4-BE49-F238E27FC236}">
                <a16:creationId xmlns:a16="http://schemas.microsoft.com/office/drawing/2014/main" id="{8DF01E0A-5267-DF49-9326-EE4217723030}"/>
              </a:ext>
            </a:extLst>
          </p:cNvPr>
          <p:cNvSpPr>
            <a:spLocks noGrp="1"/>
          </p:cNvSpPr>
          <p:nvPr>
            <p:ph type="body" sz="quarter" idx="10" hasCustomPrompt="1"/>
          </p:nvPr>
        </p:nvSpPr>
        <p:spPr>
          <a:xfrm>
            <a:off x="648102" y="3281001"/>
            <a:ext cx="4322762" cy="596900"/>
          </a:xfrm>
        </p:spPr>
        <p:txBody>
          <a:bodyPr>
            <a:normAutofit/>
          </a:bodyPr>
          <a:lstStyle>
            <a:lvl1pPr marL="0" indent="0">
              <a:buNone/>
              <a:defRPr sz="2500"/>
            </a:lvl1pPr>
            <a:lvl2pPr marL="457200" indent="0">
              <a:buNone/>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5pPr marL="1828800" indent="0">
              <a:buNone/>
              <a:defRPr/>
            </a:lvl5pPr>
          </a:lstStyle>
          <a:p>
            <a:pPr lvl="0"/>
            <a:r>
              <a:rPr lang="nl-NL"/>
              <a:t>SUBTITEL</a:t>
            </a:r>
          </a:p>
        </p:txBody>
      </p:sp>
    </p:spTree>
    <p:extLst>
      <p:ext uri="{BB962C8B-B14F-4D97-AF65-F5344CB8AC3E}">
        <p14:creationId xmlns:p14="http://schemas.microsoft.com/office/powerpoint/2010/main" val="144260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202795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4514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fld id="{B084B826-BE78-4572-BB3F-9A1975AFED81}" type="datetimeFigureOut">
              <a:rPr lang="nl-NL" smtClean="0"/>
              <a:t>26-9-2024</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6996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fld id="{B084B826-BE78-4572-BB3F-9A1975AFED81}" type="datetimeFigureOut">
              <a:rPr lang="nl-NL" smtClean="0"/>
              <a:t>26-9-2024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fld id="{CFA53699-71EB-4B2E-8D1E-E582FC55BA5D}" type="slidenum">
              <a:rPr lang="nl-NL" smtClean="0"/>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1728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image" Target="../media/image1.png"/><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fld id="{B084B826-BE78-4572-BB3F-9A1975AFED81}" type="datetimeFigureOut">
              <a:rPr lang="nl-NL" smtClean="0"/>
              <a:t>26-9-2024</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fld id="{CFA53699-71EB-4B2E-8D1E-E582FC55BA5D}" type="slidenum">
              <a:rPr lang="nl-NL" smtClean="0"/>
              <a:t>‹nr.›</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5249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2" r:id="rId27"/>
    <p:sldLayoutId id="2147483713" r:id="rId28"/>
    <p:sldLayoutId id="2147483714" r:id="rId29"/>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6D9BDAFB-9F48-4B09-9DCB-038995744DC3}" type="datetimeFigureOut">
              <a:rPr lang="nl-NL"/>
              <a:pPr>
                <a:defRPr/>
              </a:pPr>
              <a:t>26-9-2024</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32953F3D-FED3-48B5-99C0-A4A4F33BB4DB}" type="slidenum">
              <a:rPr lang="nl-NL"/>
              <a:pPr>
                <a:defRPr/>
              </a:pPr>
              <a:t>‹nr.›</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8390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5_631C84B2.xml"/><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5E0_B0D27000.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F76D2_AC9C41A4.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embed.avrotros.nl/eenvandaag/AT_300014456"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F76E2_C5F9638B.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6.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7FFF76DB_99B7ADEB.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FF76DF_DE9B71EB.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5DF_F8C98F7A.xm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F76E0_2E462D79.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www.regiobeeld.nl/" TargetMode="External"/></Relationships>
</file>

<file path=ppt/slides/_rels/slide23.xml.rels><?xml version="1.0" encoding="UTF-8" standalone="yes"?>
<Relationships xmlns="http://schemas.openxmlformats.org/package/2006/relationships"><Relationship Id="rId3" Type="http://schemas.microsoft.com/office/2018/10/relationships/comments" Target="../comments/modernComment_7FFF76E1_9D213CA6.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7FFF76C9_F756273B.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DEDB971-2B82-F9D8-C030-3B457F582ABE}"/>
              </a:ext>
            </a:extLst>
          </p:cNvPr>
          <p:cNvSpPr>
            <a:spLocks noGrp="1"/>
          </p:cNvSpPr>
          <p:nvPr>
            <p:ph type="body" sz="quarter" idx="20"/>
          </p:nvPr>
        </p:nvSpPr>
        <p:spPr/>
        <p:txBody>
          <a:bodyPr/>
          <a:lstStyle/>
          <a:p>
            <a:pPr marL="0" indent="0" algn="ctr">
              <a:buNone/>
            </a:pPr>
            <a:endParaRPr lang="nl-NL"/>
          </a:p>
          <a:p>
            <a:pPr marL="0" indent="0" algn="ctr">
              <a:buNone/>
            </a:pPr>
            <a:r>
              <a:rPr lang="nl-NL"/>
              <a:t>Welkom bij het </a:t>
            </a:r>
            <a:r>
              <a:rPr lang="nl-NL" err="1"/>
              <a:t>webinar</a:t>
            </a:r>
            <a:r>
              <a:rPr lang="nl-NL"/>
              <a:t> </a:t>
            </a:r>
          </a:p>
          <a:p>
            <a:pPr marL="0" indent="0" algn="ctr">
              <a:buNone/>
            </a:pPr>
            <a:r>
              <a:rPr lang="nl-NL" sz="3200" b="1"/>
              <a:t>Wet Integrale Suïcidepreventie: impact op gemeenten</a:t>
            </a:r>
          </a:p>
          <a:p>
            <a:pPr marL="0" indent="0" algn="ctr">
              <a:buNone/>
            </a:pPr>
            <a:endParaRPr lang="nl-NL"/>
          </a:p>
          <a:p>
            <a:pPr marL="0" indent="0" algn="ctr">
              <a:buNone/>
            </a:pPr>
            <a:r>
              <a:rPr lang="nl-NL" sz="2800"/>
              <a:t>Vicky Verschoor</a:t>
            </a:r>
          </a:p>
          <a:p>
            <a:pPr marL="0" indent="0" algn="ctr">
              <a:buNone/>
            </a:pPr>
            <a:r>
              <a:rPr lang="nl-NL" sz="2800"/>
              <a:t>Manager Programma's</a:t>
            </a:r>
          </a:p>
          <a:p>
            <a:pPr marL="227965" indent="-227965"/>
            <a:endParaRPr lang="nl-NL"/>
          </a:p>
        </p:txBody>
      </p:sp>
    </p:spTree>
    <p:extLst>
      <p:ext uri="{BB962C8B-B14F-4D97-AF65-F5344CB8AC3E}">
        <p14:creationId xmlns:p14="http://schemas.microsoft.com/office/powerpoint/2010/main" val="166281336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968FD3E-E70A-0CC7-699E-2EA1040864CF}"/>
              </a:ext>
            </a:extLst>
          </p:cNvPr>
          <p:cNvSpPr>
            <a:spLocks noGrp="1"/>
          </p:cNvSpPr>
          <p:nvPr>
            <p:ph type="body" sz="quarter" idx="20"/>
          </p:nvPr>
        </p:nvSpPr>
        <p:spPr>
          <a:xfrm>
            <a:off x="1066999" y="893136"/>
            <a:ext cx="4571999" cy="5050464"/>
          </a:xfrm>
        </p:spPr>
        <p:txBody>
          <a:bodyPr wrap="square" anchor="t">
            <a:normAutofit/>
          </a:bodyPr>
          <a:lstStyle/>
          <a:p>
            <a:pPr marL="0" indent="0">
              <a:buNone/>
            </a:pPr>
            <a:endParaRPr lang="nl-NL" sz="2000"/>
          </a:p>
          <a:p>
            <a:pPr marL="0" indent="0">
              <a:buNone/>
            </a:pPr>
            <a:r>
              <a:rPr lang="nl-NL" sz="1800" kern="100">
                <a:effectLst/>
                <a:latin typeface="Calibri" panose="020F0502020204030204" pitchFamily="34" charset="0"/>
                <a:ea typeface="Calibri" panose="020F0502020204030204" pitchFamily="34" charset="0"/>
                <a:cs typeface="Arial" panose="020B0604020202020204" pitchFamily="34" charset="0"/>
              </a:rPr>
              <a:t> Onze Minister stelt, in overleg met Onze Ministers die het mede aangaat, </a:t>
            </a:r>
            <a:r>
              <a:rPr lang="nl-NL" sz="1800" b="1" kern="100">
                <a:effectLst/>
                <a:latin typeface="Calibri" panose="020F0502020204030204" pitchFamily="34" charset="0"/>
                <a:ea typeface="Calibri" panose="020F0502020204030204" pitchFamily="34" charset="0"/>
                <a:cs typeface="Arial" panose="020B0604020202020204" pitchFamily="34" charset="0"/>
              </a:rPr>
              <a:t>integraal beleid </a:t>
            </a:r>
            <a:r>
              <a:rPr lang="nl-NL" sz="1800" kern="100">
                <a:effectLst/>
                <a:latin typeface="Calibri" panose="020F0502020204030204" pitchFamily="34" charset="0"/>
                <a:ea typeface="Calibri" panose="020F0502020204030204" pitchFamily="34" charset="0"/>
                <a:cs typeface="Arial" panose="020B0604020202020204" pitchFamily="34" charset="0"/>
              </a:rPr>
              <a:t>vast ter bevordering van suïcidepreventie en draagt zorg voor de coördinatie en uitvoering hiervan (artikel 12b).</a:t>
            </a:r>
          </a:p>
          <a:p>
            <a:pPr marL="0" indent="0">
              <a:buNone/>
            </a:pPr>
            <a:r>
              <a:rPr lang="nl-NL" sz="1800" kern="100">
                <a:effectLst/>
                <a:latin typeface="Calibri" panose="020F0502020204030204" pitchFamily="34" charset="0"/>
                <a:ea typeface="Calibri" panose="020F0502020204030204" pitchFamily="34" charset="0"/>
                <a:cs typeface="Arial" panose="020B0604020202020204" pitchFamily="34" charset="0"/>
              </a:rPr>
              <a:t> Het integraal beleid, bedoeld in het eerste lid, wordt </a:t>
            </a:r>
            <a:r>
              <a:rPr lang="nl-NL" sz="1800" b="1" kern="100">
                <a:effectLst/>
                <a:latin typeface="Calibri" panose="020F0502020204030204" pitchFamily="34" charset="0"/>
                <a:ea typeface="Calibri" panose="020F0502020204030204" pitchFamily="34" charset="0"/>
                <a:cs typeface="Arial" panose="020B0604020202020204" pitchFamily="34" charset="0"/>
              </a:rPr>
              <a:t>elke vier jaar </a:t>
            </a:r>
            <a:r>
              <a:rPr lang="nl-NL" sz="1800" kern="100">
                <a:effectLst/>
                <a:latin typeface="Calibri" panose="020F0502020204030204" pitchFamily="34" charset="0"/>
                <a:ea typeface="Calibri" panose="020F0502020204030204" pitchFamily="34" charset="0"/>
                <a:cs typeface="Arial" panose="020B0604020202020204" pitchFamily="34" charset="0"/>
              </a:rPr>
              <a:t>vastgesteld </a:t>
            </a:r>
            <a:r>
              <a:rPr lang="nl-NL" sz="1800" b="1" kern="100">
                <a:effectLst/>
                <a:latin typeface="Calibri" panose="020F0502020204030204" pitchFamily="34" charset="0"/>
                <a:ea typeface="Calibri" panose="020F0502020204030204" pitchFamily="34" charset="0"/>
                <a:cs typeface="Arial" panose="020B0604020202020204" pitchFamily="34" charset="0"/>
              </a:rPr>
              <a:t>in samenhang met de landelijke nota gezondheidsbeleid</a:t>
            </a:r>
            <a:r>
              <a:rPr lang="nl-NL" sz="1800" kern="100">
                <a:effectLst/>
                <a:latin typeface="Calibri" panose="020F0502020204030204" pitchFamily="34" charset="0"/>
                <a:ea typeface="Calibri" panose="020F0502020204030204" pitchFamily="34" charset="0"/>
                <a:cs typeface="Arial" panose="020B0604020202020204" pitchFamily="34" charset="0"/>
              </a:rPr>
              <a:t>, bedoeld in artikel 13, eerste lid.</a:t>
            </a:r>
          </a:p>
          <a:p>
            <a:pPr marL="0" indent="0">
              <a:buNone/>
            </a:pPr>
            <a:r>
              <a:rPr lang="nl-NL" sz="1800" kern="100">
                <a:latin typeface="Calibri" panose="020F0502020204030204" pitchFamily="34" charset="0"/>
                <a:ea typeface="Calibri" panose="020F0502020204030204" pitchFamily="34" charset="0"/>
                <a:cs typeface="Arial" panose="020B0604020202020204" pitchFamily="34" charset="0"/>
              </a:rPr>
              <a:t> </a:t>
            </a:r>
            <a:r>
              <a:rPr lang="nl-NL" sz="1800" kern="100">
                <a:effectLst/>
                <a:latin typeface="Calibri" panose="020F0502020204030204" pitchFamily="34" charset="0"/>
                <a:ea typeface="Calibri" panose="020F0502020204030204" pitchFamily="34" charset="0"/>
                <a:cs typeface="Arial" panose="020B0604020202020204" pitchFamily="34" charset="0"/>
              </a:rPr>
              <a:t>Onze Minister stuurt </a:t>
            </a:r>
            <a:r>
              <a:rPr lang="nl-NL" sz="1800" b="1" kern="100">
                <a:effectLst/>
                <a:latin typeface="Calibri" panose="020F0502020204030204" pitchFamily="34" charset="0"/>
                <a:ea typeface="Calibri" panose="020F0502020204030204" pitchFamily="34" charset="0"/>
                <a:cs typeface="Arial" panose="020B0604020202020204" pitchFamily="34" charset="0"/>
              </a:rPr>
              <a:t>jaarlijks een verantwoording over de voortgang </a:t>
            </a:r>
            <a:r>
              <a:rPr lang="nl-NL" sz="1800" kern="100">
                <a:effectLst/>
                <a:latin typeface="Calibri" panose="020F0502020204030204" pitchFamily="34" charset="0"/>
                <a:ea typeface="Calibri" panose="020F0502020204030204" pitchFamily="34" charset="0"/>
                <a:cs typeface="Arial" panose="020B0604020202020204" pitchFamily="34" charset="0"/>
              </a:rPr>
              <a:t>van de coördinatie en uitvoering van het integraal beleid, bedoeld in het eerste lid, aan de Tweede Kamer der Staten-Generaal.</a:t>
            </a:r>
          </a:p>
          <a:p>
            <a:pPr marL="0" indent="0">
              <a:buNone/>
            </a:pPr>
            <a:endParaRPr lang="nl-NL" sz="1700"/>
          </a:p>
          <a:p>
            <a:pPr marL="227965" indent="-227965"/>
            <a:endParaRPr lang="nl-NL" sz="1700"/>
          </a:p>
        </p:txBody>
      </p:sp>
      <p:pic>
        <p:nvPicPr>
          <p:cNvPr id="5" name="Afbeelding 4">
            <a:extLst>
              <a:ext uri="{FF2B5EF4-FFF2-40B4-BE49-F238E27FC236}">
                <a16:creationId xmlns:a16="http://schemas.microsoft.com/office/drawing/2014/main" id="{39EE3515-1D94-1B16-E541-038D9B9D42D5}"/>
              </a:ext>
            </a:extLst>
          </p:cNvPr>
          <p:cNvPicPr>
            <a:picLocks noChangeAspect="1"/>
          </p:cNvPicPr>
          <p:nvPr/>
        </p:nvPicPr>
        <p:blipFill>
          <a:blip r:embed="rId3"/>
          <a:stretch>
            <a:fillRect/>
          </a:stretch>
        </p:blipFill>
        <p:spPr>
          <a:xfrm>
            <a:off x="7268705" y="1400581"/>
            <a:ext cx="3965001" cy="3812867"/>
          </a:xfrm>
          <a:prstGeom prst="rect">
            <a:avLst/>
          </a:prstGeom>
        </p:spPr>
      </p:pic>
    </p:spTree>
    <p:extLst>
      <p:ext uri="{BB962C8B-B14F-4D97-AF65-F5344CB8AC3E}">
        <p14:creationId xmlns:p14="http://schemas.microsoft.com/office/powerpoint/2010/main" val="190401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1B756EE-CBC6-6B86-E7EB-46CAB082E41F}"/>
              </a:ext>
            </a:extLst>
          </p:cNvPr>
          <p:cNvPicPr>
            <a:picLocks noChangeAspect="1"/>
          </p:cNvPicPr>
          <p:nvPr/>
        </p:nvPicPr>
        <p:blipFill>
          <a:blip r:embed="rId4"/>
          <a:stretch>
            <a:fillRect/>
          </a:stretch>
        </p:blipFill>
        <p:spPr>
          <a:xfrm>
            <a:off x="6881248" y="1188058"/>
            <a:ext cx="4169044" cy="4263797"/>
          </a:xfrm>
          <a:prstGeom prst="rect">
            <a:avLst/>
          </a:prstGeom>
          <a:noFill/>
        </p:spPr>
      </p:pic>
      <p:sp>
        <p:nvSpPr>
          <p:cNvPr id="3" name="Tijdelijke aanduiding voor tekst 2">
            <a:extLst>
              <a:ext uri="{FF2B5EF4-FFF2-40B4-BE49-F238E27FC236}">
                <a16:creationId xmlns:a16="http://schemas.microsoft.com/office/drawing/2014/main" id="{7968FD3E-E70A-0CC7-699E-2EA1040864CF}"/>
              </a:ext>
            </a:extLst>
          </p:cNvPr>
          <p:cNvSpPr>
            <a:spLocks noGrp="1"/>
          </p:cNvSpPr>
          <p:nvPr>
            <p:ph type="body" sz="quarter" idx="20"/>
          </p:nvPr>
        </p:nvSpPr>
        <p:spPr>
          <a:xfrm>
            <a:off x="1066999" y="893136"/>
            <a:ext cx="4571999" cy="5050464"/>
          </a:xfrm>
        </p:spPr>
        <p:txBody>
          <a:bodyPr wrap="square" anchor="t">
            <a:normAutofit/>
          </a:bodyPr>
          <a:lstStyle/>
          <a:p>
            <a:pPr marL="0" indent="0">
              <a:buNone/>
            </a:pPr>
            <a:endParaRPr lang="nl-NL" sz="1700"/>
          </a:p>
          <a:p>
            <a:pPr marL="227965" indent="-227965"/>
            <a:endParaRPr lang="nl-NL" sz="1700"/>
          </a:p>
        </p:txBody>
      </p:sp>
      <p:sp>
        <p:nvSpPr>
          <p:cNvPr id="5" name="Tekstvak 4">
            <a:extLst>
              <a:ext uri="{FF2B5EF4-FFF2-40B4-BE49-F238E27FC236}">
                <a16:creationId xmlns:a16="http://schemas.microsoft.com/office/drawing/2014/main" id="{66D42023-BB8B-0877-5EC2-0635D790CDA2}"/>
              </a:ext>
            </a:extLst>
          </p:cNvPr>
          <p:cNvSpPr txBox="1"/>
          <p:nvPr/>
        </p:nvSpPr>
        <p:spPr>
          <a:xfrm>
            <a:off x="898454" y="2243116"/>
            <a:ext cx="4909087" cy="1561005"/>
          </a:xfrm>
          <a:prstGeom prst="rect">
            <a:avLst/>
          </a:prstGeom>
          <a:noFill/>
        </p:spPr>
        <p:txBody>
          <a:bodyPr wrap="square">
            <a:spAutoFit/>
          </a:bodyPr>
          <a:lstStyle/>
          <a:p>
            <a:pPr lvl="0">
              <a:lnSpc>
                <a:spcPct val="107000"/>
              </a:lnSpc>
              <a:spcAft>
                <a:spcPts val="800"/>
              </a:spcAft>
            </a:pPr>
            <a:r>
              <a:rPr lang="nl-NL" kern="100">
                <a:latin typeface="Calibri" panose="020F0502020204030204" pitchFamily="34" charset="0"/>
                <a:ea typeface="Calibri" panose="020F0502020204030204" pitchFamily="34" charset="0"/>
                <a:cs typeface="Arial" panose="020B0604020202020204" pitchFamily="34" charset="0"/>
              </a:rPr>
              <a:t>Gemeenten stellen 4-jaarlijks lokaal suïcidepreventiebeleid op als onderdeel gemeentelijke gezondheidsnota met de doelstellingen, acties en gewenste resultaten van het gemeentelijke beleid inzake suïcidepreventie.</a:t>
            </a:r>
          </a:p>
        </p:txBody>
      </p:sp>
    </p:spTree>
    <p:extLst>
      <p:ext uri="{BB962C8B-B14F-4D97-AF65-F5344CB8AC3E}">
        <p14:creationId xmlns:p14="http://schemas.microsoft.com/office/powerpoint/2010/main" val="296658124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6">
            <a:extLst>
              <a:ext uri="{FF2B5EF4-FFF2-40B4-BE49-F238E27FC236}">
                <a16:creationId xmlns:a16="http://schemas.microsoft.com/office/drawing/2014/main" id="{8CC61534-18A9-8EF5-8FAB-B836B67D106F}"/>
              </a:ext>
            </a:extLst>
          </p:cNvPr>
          <p:cNvSpPr txBox="1">
            <a:spLocks/>
          </p:cNvSpPr>
          <p:nvPr/>
        </p:nvSpPr>
        <p:spPr>
          <a:xfrm>
            <a:off x="5503302" y="1402487"/>
            <a:ext cx="1337552" cy="704987"/>
          </a:xfrm>
          <a:prstGeom prst="rect">
            <a:avLst/>
          </a:prstGeom>
        </p:spPr>
        <p:txBody>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nl-NL" sz="4800" b="0" i="0" u="none" strike="noStrike" kern="1200" cap="none" spc="0" normalizeH="0" baseline="0" noProof="0">
                <a:ln>
                  <a:noFill/>
                </a:ln>
                <a:solidFill>
                  <a:srgbClr val="000000"/>
                </a:solidFill>
                <a:effectLst/>
                <a:uLnTx/>
                <a:uFillTx/>
                <a:latin typeface="Arial"/>
              </a:rPr>
              <a:t>Bij </a:t>
            </a:r>
          </a:p>
        </p:txBody>
      </p:sp>
      <p:sp>
        <p:nvSpPr>
          <p:cNvPr id="6" name="Tijdelijke aanduiding voor tekst 6">
            <a:extLst>
              <a:ext uri="{FF2B5EF4-FFF2-40B4-BE49-F238E27FC236}">
                <a16:creationId xmlns:a16="http://schemas.microsoft.com/office/drawing/2014/main" id="{7E6A0861-755E-AC82-F173-6CF54F829893}"/>
              </a:ext>
            </a:extLst>
          </p:cNvPr>
          <p:cNvSpPr txBox="1">
            <a:spLocks/>
          </p:cNvSpPr>
          <p:nvPr/>
        </p:nvSpPr>
        <p:spPr bwMode="auto">
          <a:xfrm>
            <a:off x="4215957" y="2045191"/>
            <a:ext cx="3912242" cy="185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nl-NL" sz="13800" b="1" i="0" u="none" strike="noStrike" kern="1200" cap="none" spc="0" normalizeH="0" baseline="0" noProof="0">
                <a:ln>
                  <a:noFill/>
                </a:ln>
                <a:solidFill>
                  <a:srgbClr val="2BA378"/>
                </a:solidFill>
                <a:effectLst/>
                <a:uLnTx/>
                <a:uFillTx/>
                <a:latin typeface="Arial"/>
              </a:rPr>
              <a:t>60%</a:t>
            </a:r>
          </a:p>
        </p:txBody>
      </p:sp>
      <p:sp>
        <p:nvSpPr>
          <p:cNvPr id="7" name="Tijdelijke aanduiding voor tekst 6">
            <a:extLst>
              <a:ext uri="{FF2B5EF4-FFF2-40B4-BE49-F238E27FC236}">
                <a16:creationId xmlns:a16="http://schemas.microsoft.com/office/drawing/2014/main" id="{D150850C-04AF-8F0B-CA2F-CCEE4F6170BB}"/>
              </a:ext>
            </a:extLst>
          </p:cNvPr>
          <p:cNvSpPr txBox="1">
            <a:spLocks/>
          </p:cNvSpPr>
          <p:nvPr/>
        </p:nvSpPr>
        <p:spPr bwMode="auto">
          <a:xfrm>
            <a:off x="3900806" y="3965614"/>
            <a:ext cx="4390387" cy="125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nl-NL" sz="3600" b="0" i="0" u="none" strike="noStrike" kern="1200" cap="none" spc="0" normalizeH="0" baseline="0" noProof="0">
                <a:ln>
                  <a:noFill/>
                </a:ln>
                <a:solidFill>
                  <a:srgbClr val="000000"/>
                </a:solidFill>
                <a:effectLst/>
                <a:uLnTx/>
                <a:uFillTx/>
                <a:latin typeface="Arial"/>
              </a:rPr>
              <a:t>van suïcides zijn mensen niet in zicht van zorg</a:t>
            </a:r>
          </a:p>
        </p:txBody>
      </p:sp>
    </p:spTree>
    <p:extLst>
      <p:ext uri="{BB962C8B-B14F-4D97-AF65-F5344CB8AC3E}">
        <p14:creationId xmlns:p14="http://schemas.microsoft.com/office/powerpoint/2010/main" val="156117453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3071446" y="676277"/>
            <a:ext cx="7634654" cy="1014413"/>
          </a:xfrm>
        </p:spPr>
        <p:txBody>
          <a:bodyPr>
            <a:noAutofit/>
          </a:bodyPr>
          <a:lstStyle/>
          <a:p>
            <a:endParaRPr lang="nl-NL">
              <a:ea typeface="Verdana"/>
              <a:cs typeface="Tahoma"/>
            </a:endParaRPr>
          </a:p>
        </p:txBody>
      </p:sp>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p:txBody>
          <a:bodyPr/>
          <a:lstStyle/>
          <a:p>
            <a:endParaRPr lang="nl-NL"/>
          </a:p>
          <a:p>
            <a:pPr marL="0" indent="0">
              <a:buNone/>
            </a:pPr>
            <a:endParaRPr lang="nl-NL"/>
          </a:p>
          <a:p>
            <a:endParaRPr lang="nl-NL"/>
          </a:p>
        </p:txBody>
      </p:sp>
      <p:sp>
        <p:nvSpPr>
          <p:cNvPr id="4" name="Tekstvak 3">
            <a:extLst>
              <a:ext uri="{FF2B5EF4-FFF2-40B4-BE49-F238E27FC236}">
                <a16:creationId xmlns:a16="http://schemas.microsoft.com/office/drawing/2014/main" id="{13ACCF93-5A68-FEF3-34FF-AC4D43B26FBB}"/>
              </a:ext>
            </a:extLst>
          </p:cNvPr>
          <p:cNvSpPr txBox="1"/>
          <p:nvPr/>
        </p:nvSpPr>
        <p:spPr>
          <a:xfrm>
            <a:off x="2922954" y="4603262"/>
            <a:ext cx="5861538" cy="646331"/>
          </a:xfrm>
          <a:prstGeom prst="rect">
            <a:avLst/>
          </a:prstGeom>
          <a:noFill/>
        </p:spPr>
        <p:txBody>
          <a:bodyPr wrap="square" rtlCol="0">
            <a:spAutoFit/>
          </a:bodyPr>
          <a:lstStyle/>
          <a:p>
            <a:r>
              <a:rPr lang="nl-NL">
                <a:hlinkClick r:id="rId4"/>
              </a:rPr>
              <a:t>https://embed.avrotros.nl/eenvandaag/AT_300014456</a:t>
            </a:r>
            <a:r>
              <a:rPr lang="nl-NL"/>
              <a:t> passage van 10:22 -17:44</a:t>
            </a:r>
          </a:p>
        </p:txBody>
      </p:sp>
    </p:spTree>
    <p:extLst>
      <p:ext uri="{BB962C8B-B14F-4D97-AF65-F5344CB8AC3E}">
        <p14:creationId xmlns:p14="http://schemas.microsoft.com/office/powerpoint/2010/main" val="289592157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2162529" y="2636522"/>
            <a:ext cx="7634654" cy="1014413"/>
          </a:xfrm>
        </p:spPr>
        <p:txBody>
          <a:bodyPr>
            <a:noAutofit/>
          </a:bodyPr>
          <a:lstStyle/>
          <a:p>
            <a:pPr algn="ctr"/>
            <a:r>
              <a:rPr lang="nl-NL" sz="4000">
                <a:ea typeface="Verdana"/>
                <a:cs typeface="Tahoma"/>
              </a:rPr>
              <a:t>Vragen</a:t>
            </a:r>
          </a:p>
        </p:txBody>
      </p:sp>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p:txBody>
          <a:bodyPr/>
          <a:lstStyle/>
          <a:p>
            <a:endParaRPr lang="nl-NL"/>
          </a:p>
          <a:p>
            <a:pPr marL="0" indent="0">
              <a:buNone/>
            </a:pPr>
            <a:endParaRPr lang="nl-NL"/>
          </a:p>
          <a:p>
            <a:endParaRPr lang="nl-NL"/>
          </a:p>
        </p:txBody>
      </p:sp>
    </p:spTree>
    <p:extLst>
      <p:ext uri="{BB962C8B-B14F-4D97-AF65-F5344CB8AC3E}">
        <p14:creationId xmlns:p14="http://schemas.microsoft.com/office/powerpoint/2010/main" val="332145549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54D2988-ADF7-5C53-2D89-285AC2B0D9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00506" y="933519"/>
            <a:ext cx="8719218" cy="4990962"/>
          </a:xfrm>
          <a:prstGeom prst="rect">
            <a:avLst/>
          </a:prstGeom>
        </p:spPr>
      </p:pic>
      <p:sp>
        <p:nvSpPr>
          <p:cNvPr id="7" name="Rechthoek 6">
            <a:extLst>
              <a:ext uri="{FF2B5EF4-FFF2-40B4-BE49-F238E27FC236}">
                <a16:creationId xmlns:a16="http://schemas.microsoft.com/office/drawing/2014/main" id="{C0E52983-E7ED-ED1D-CA2A-36D53C680BCE}"/>
              </a:ext>
            </a:extLst>
          </p:cNvPr>
          <p:cNvSpPr/>
          <p:nvPr/>
        </p:nvSpPr>
        <p:spPr>
          <a:xfrm>
            <a:off x="1238972" y="1181786"/>
            <a:ext cx="2268570" cy="830997"/>
          </a:xfrm>
          <a:prstGeom prst="rect">
            <a:avLst/>
          </a:prstGeom>
        </p:spPr>
        <p:txBody>
          <a:bodyPr wrap="none" lIns="91440" tIns="45720" rIns="91440" bIns="45720" anchor="t">
            <a:spAutoFit/>
          </a:bodyPr>
          <a:lstStyle/>
          <a:p>
            <a:r>
              <a:rPr lang="nl-NL" altLang="nl-NL" sz="2400">
                <a:latin typeface="+mj-lt"/>
              </a:rPr>
              <a:t>Suïcide risico </a:t>
            </a:r>
            <a:endParaRPr lang="nl-NL">
              <a:latin typeface="Arial"/>
            </a:endParaRPr>
          </a:p>
          <a:p>
            <a:r>
              <a:rPr lang="nl-NL" altLang="nl-NL" sz="2400">
                <a:latin typeface="+mj-lt"/>
              </a:rPr>
              <a:t>factoren</a:t>
            </a:r>
            <a:endParaRPr lang="nl-NL"/>
          </a:p>
        </p:txBody>
      </p:sp>
      <p:sp>
        <p:nvSpPr>
          <p:cNvPr id="8" name="Rechthoek 7">
            <a:extLst>
              <a:ext uri="{FF2B5EF4-FFF2-40B4-BE49-F238E27FC236}">
                <a16:creationId xmlns:a16="http://schemas.microsoft.com/office/drawing/2014/main" id="{E869590F-43BB-3364-1064-C3F592301FDB}"/>
              </a:ext>
            </a:extLst>
          </p:cNvPr>
          <p:cNvSpPr/>
          <p:nvPr/>
        </p:nvSpPr>
        <p:spPr>
          <a:xfrm>
            <a:off x="9161940" y="5462816"/>
            <a:ext cx="1277914" cy="830997"/>
          </a:xfrm>
          <a:prstGeom prst="rect">
            <a:avLst/>
          </a:prstGeom>
        </p:spPr>
        <p:txBody>
          <a:bodyPr wrap="none" lIns="91440" tIns="45720" rIns="91440" bIns="45720" anchor="t">
            <a:spAutoFit/>
          </a:bodyPr>
          <a:lstStyle/>
          <a:p>
            <a:r>
              <a:rPr lang="nl-NL" sz="2400" b="1">
                <a:ea typeface="+mn-lt"/>
                <a:cs typeface="+mn-lt"/>
              </a:rPr>
              <a:t>Suïcide</a:t>
            </a:r>
            <a:endParaRPr lang="nl-NL" b="1"/>
          </a:p>
          <a:p>
            <a:endParaRPr lang="en-US" altLang="nl-NL" sz="2400">
              <a:latin typeface="Arial Bold"/>
            </a:endParaRPr>
          </a:p>
        </p:txBody>
      </p:sp>
    </p:spTree>
    <p:extLst>
      <p:ext uri="{BB962C8B-B14F-4D97-AF65-F5344CB8AC3E}">
        <p14:creationId xmlns:p14="http://schemas.microsoft.com/office/powerpoint/2010/main" val="169913288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E6D97A07-1E0C-C80C-836E-E84496D72D69}"/>
              </a:ext>
            </a:extLst>
          </p:cNvPr>
          <p:cNvSpPr/>
          <p:nvPr/>
        </p:nvSpPr>
        <p:spPr>
          <a:xfrm>
            <a:off x="2540001" y="385563"/>
            <a:ext cx="6733512" cy="58762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13A0DB02-8B29-4E97-9790-2CA5EF07594B}"/>
              </a:ext>
            </a:extLst>
          </p:cNvPr>
          <p:cNvSpPr/>
          <p:nvPr/>
        </p:nvSpPr>
        <p:spPr>
          <a:xfrm>
            <a:off x="3217256" y="841914"/>
            <a:ext cx="5386996" cy="494557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E4CDAD36-6783-4226-B8FB-D216AE13D95B}"/>
              </a:ext>
            </a:extLst>
          </p:cNvPr>
          <p:cNvSpPr/>
          <p:nvPr/>
        </p:nvSpPr>
        <p:spPr>
          <a:xfrm>
            <a:off x="4099168" y="1550429"/>
            <a:ext cx="3609488" cy="356057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8B781963-4041-4131-B5E1-F99A3818B53A}"/>
              </a:ext>
            </a:extLst>
          </p:cNvPr>
          <p:cNvSpPr/>
          <p:nvPr/>
        </p:nvSpPr>
        <p:spPr>
          <a:xfrm>
            <a:off x="4819651" y="2428876"/>
            <a:ext cx="2162174" cy="200024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nl-NL">
              <a:ln w="0"/>
              <a:solidFill>
                <a:schemeClr val="tx1"/>
              </a:solidFill>
              <a:effectLst>
                <a:outerShdw blurRad="38100" dist="19050" dir="2700000" algn="tl" rotWithShape="0">
                  <a:schemeClr val="dk1">
                    <a:alpha val="40000"/>
                  </a:schemeClr>
                </a:outerShdw>
              </a:effectLst>
            </a:endParaRPr>
          </a:p>
        </p:txBody>
      </p:sp>
      <p:sp>
        <p:nvSpPr>
          <p:cNvPr id="5" name="Tekstvak 4">
            <a:extLst>
              <a:ext uri="{FF2B5EF4-FFF2-40B4-BE49-F238E27FC236}">
                <a16:creationId xmlns:a16="http://schemas.microsoft.com/office/drawing/2014/main" id="{81C3760C-42E3-4F62-BA8D-031EA77DD60E}"/>
              </a:ext>
            </a:extLst>
          </p:cNvPr>
          <p:cNvSpPr txBox="1"/>
          <p:nvPr/>
        </p:nvSpPr>
        <p:spPr>
          <a:xfrm>
            <a:off x="4879793" y="3798788"/>
            <a:ext cx="2014359" cy="430887"/>
          </a:xfrm>
          <a:prstGeom prst="rect">
            <a:avLst/>
          </a:prstGeom>
          <a:noFill/>
        </p:spPr>
        <p:txBody>
          <a:bodyPr wrap="square" rtlCol="0">
            <a:spAutoFit/>
          </a:bodyPr>
          <a:lstStyle/>
          <a:p>
            <a:pPr algn="ctr"/>
            <a:r>
              <a:rPr lang="nl-NL" sz="1100" b="1"/>
              <a:t>Mensen met suïcidale gedachtes</a:t>
            </a:r>
          </a:p>
        </p:txBody>
      </p:sp>
      <p:sp>
        <p:nvSpPr>
          <p:cNvPr id="7" name="Tekstvak 6">
            <a:extLst>
              <a:ext uri="{FF2B5EF4-FFF2-40B4-BE49-F238E27FC236}">
                <a16:creationId xmlns:a16="http://schemas.microsoft.com/office/drawing/2014/main" id="{190E29FA-EAEA-4AE3-BDCA-ACDD094244C5}"/>
              </a:ext>
            </a:extLst>
          </p:cNvPr>
          <p:cNvSpPr txBox="1"/>
          <p:nvPr/>
        </p:nvSpPr>
        <p:spPr>
          <a:xfrm>
            <a:off x="4595502" y="2019392"/>
            <a:ext cx="2667000" cy="307777"/>
          </a:xfrm>
          <a:prstGeom prst="rect">
            <a:avLst/>
          </a:prstGeom>
          <a:noFill/>
        </p:spPr>
        <p:txBody>
          <a:bodyPr wrap="square" rtlCol="0">
            <a:spAutoFit/>
          </a:bodyPr>
          <a:lstStyle/>
          <a:p>
            <a:pPr algn="ctr"/>
            <a:r>
              <a:rPr lang="nl-NL" sz="1400" b="1"/>
              <a:t>Naasten en omgeving</a:t>
            </a:r>
          </a:p>
        </p:txBody>
      </p:sp>
      <p:cxnSp>
        <p:nvCxnSpPr>
          <p:cNvPr id="11" name="Rechte verbindingslijn met pijl 10">
            <a:extLst>
              <a:ext uri="{FF2B5EF4-FFF2-40B4-BE49-F238E27FC236}">
                <a16:creationId xmlns:a16="http://schemas.microsoft.com/office/drawing/2014/main" id="{0A48FE63-3284-4C75-8C22-7E87E8554508}"/>
              </a:ext>
            </a:extLst>
          </p:cNvPr>
          <p:cNvCxnSpPr>
            <a:cxnSpLocks/>
          </p:cNvCxnSpPr>
          <p:nvPr/>
        </p:nvCxnSpPr>
        <p:spPr>
          <a:xfrm>
            <a:off x="2076450" y="638175"/>
            <a:ext cx="19907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750C63A3-8EE8-4004-BF58-D0D5DF647D78}"/>
              </a:ext>
            </a:extLst>
          </p:cNvPr>
          <p:cNvCxnSpPr>
            <a:cxnSpLocks/>
          </p:cNvCxnSpPr>
          <p:nvPr/>
        </p:nvCxnSpPr>
        <p:spPr>
          <a:xfrm>
            <a:off x="2085975" y="6000750"/>
            <a:ext cx="19907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691D7E2B-21D0-4142-87EF-44E710303F04}"/>
              </a:ext>
            </a:extLst>
          </p:cNvPr>
          <p:cNvCxnSpPr>
            <a:cxnSpLocks/>
          </p:cNvCxnSpPr>
          <p:nvPr/>
        </p:nvCxnSpPr>
        <p:spPr>
          <a:xfrm flipH="1">
            <a:off x="7591425" y="638175"/>
            <a:ext cx="18097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B553E1D8-E9D0-400D-8AED-323B112B37B2}"/>
              </a:ext>
            </a:extLst>
          </p:cNvPr>
          <p:cNvCxnSpPr>
            <a:cxnSpLocks/>
          </p:cNvCxnSpPr>
          <p:nvPr/>
        </p:nvCxnSpPr>
        <p:spPr>
          <a:xfrm flipH="1">
            <a:off x="7591425" y="6000750"/>
            <a:ext cx="18097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92274904-3751-423A-9362-B96343B74E91}"/>
              </a:ext>
            </a:extLst>
          </p:cNvPr>
          <p:cNvCxnSpPr/>
          <p:nvPr/>
        </p:nvCxnSpPr>
        <p:spPr>
          <a:xfrm>
            <a:off x="9401175" y="638175"/>
            <a:ext cx="0" cy="5410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echte verbindingslijn 23">
            <a:extLst>
              <a:ext uri="{FF2B5EF4-FFF2-40B4-BE49-F238E27FC236}">
                <a16:creationId xmlns:a16="http://schemas.microsoft.com/office/drawing/2014/main" id="{A696F186-7848-4884-ABB5-E3B6B0DDFEDC}"/>
              </a:ext>
            </a:extLst>
          </p:cNvPr>
          <p:cNvCxnSpPr>
            <a:cxnSpLocks/>
          </p:cNvCxnSpPr>
          <p:nvPr/>
        </p:nvCxnSpPr>
        <p:spPr>
          <a:xfrm>
            <a:off x="2085975" y="638175"/>
            <a:ext cx="0" cy="5362575"/>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kstvak 24">
            <a:extLst>
              <a:ext uri="{FF2B5EF4-FFF2-40B4-BE49-F238E27FC236}">
                <a16:creationId xmlns:a16="http://schemas.microsoft.com/office/drawing/2014/main" id="{B9F6216E-9E78-465F-95BB-77ECB69E07A6}"/>
              </a:ext>
            </a:extLst>
          </p:cNvPr>
          <p:cNvSpPr txBox="1"/>
          <p:nvPr/>
        </p:nvSpPr>
        <p:spPr>
          <a:xfrm>
            <a:off x="606093" y="3815833"/>
            <a:ext cx="2184732" cy="646331"/>
          </a:xfrm>
          <a:prstGeom prst="rect">
            <a:avLst/>
          </a:prstGeom>
          <a:noFill/>
        </p:spPr>
        <p:txBody>
          <a:bodyPr wrap="square" lIns="91440" tIns="45720" rIns="91440" bIns="45720" rtlCol="0" anchor="t">
            <a:spAutoFit/>
          </a:bodyPr>
          <a:lstStyle/>
          <a:p>
            <a:pPr algn="ctr"/>
            <a:r>
              <a:rPr lang="nl-NL" b="1"/>
              <a:t> 113 Zelfmoord</a:t>
            </a:r>
            <a:endParaRPr lang="nl-NL"/>
          </a:p>
          <a:p>
            <a:pPr algn="ctr"/>
            <a:r>
              <a:rPr lang="nl-NL" b="1"/>
              <a:t>preventie</a:t>
            </a:r>
            <a:endParaRPr lang="nl-NL"/>
          </a:p>
        </p:txBody>
      </p:sp>
      <p:sp>
        <p:nvSpPr>
          <p:cNvPr id="26" name="Tekstvak 25">
            <a:extLst>
              <a:ext uri="{FF2B5EF4-FFF2-40B4-BE49-F238E27FC236}">
                <a16:creationId xmlns:a16="http://schemas.microsoft.com/office/drawing/2014/main" id="{4BB52197-C426-4EE2-A798-438E52FFFA79}"/>
              </a:ext>
            </a:extLst>
          </p:cNvPr>
          <p:cNvSpPr txBox="1"/>
          <p:nvPr/>
        </p:nvSpPr>
        <p:spPr>
          <a:xfrm>
            <a:off x="9338276" y="3587234"/>
            <a:ext cx="2353698" cy="646331"/>
          </a:xfrm>
          <a:prstGeom prst="rect">
            <a:avLst/>
          </a:prstGeom>
          <a:noFill/>
        </p:spPr>
        <p:txBody>
          <a:bodyPr wrap="square" lIns="91440" tIns="45720" rIns="91440" bIns="45720" rtlCol="0" anchor="t">
            <a:spAutoFit/>
          </a:bodyPr>
          <a:lstStyle/>
          <a:p>
            <a:pPr algn="ctr"/>
            <a:r>
              <a:rPr lang="nl-NL" b="1">
                <a:cs typeface="Arial"/>
              </a:rPr>
              <a:t> 113 Zelfmoord</a:t>
            </a:r>
            <a:endParaRPr lang="nl-NL">
              <a:cs typeface="Arial"/>
            </a:endParaRPr>
          </a:p>
          <a:p>
            <a:pPr algn="ctr"/>
            <a:r>
              <a:rPr lang="nl-NL" b="1">
                <a:cs typeface="Arial"/>
              </a:rPr>
              <a:t>preventie</a:t>
            </a:r>
            <a:endParaRPr lang="nl-NL"/>
          </a:p>
        </p:txBody>
      </p:sp>
      <p:sp>
        <p:nvSpPr>
          <p:cNvPr id="27" name="Tekstvak 26">
            <a:extLst>
              <a:ext uri="{FF2B5EF4-FFF2-40B4-BE49-F238E27FC236}">
                <a16:creationId xmlns:a16="http://schemas.microsoft.com/office/drawing/2014/main" id="{ADB99E0A-3772-4D2F-9830-33FD813C9ACF}"/>
              </a:ext>
            </a:extLst>
          </p:cNvPr>
          <p:cNvSpPr txBox="1"/>
          <p:nvPr/>
        </p:nvSpPr>
        <p:spPr>
          <a:xfrm>
            <a:off x="5342964" y="993239"/>
            <a:ext cx="1766105" cy="369332"/>
          </a:xfrm>
          <a:prstGeom prst="rect">
            <a:avLst/>
          </a:prstGeom>
          <a:noFill/>
        </p:spPr>
        <p:txBody>
          <a:bodyPr wrap="square" rtlCol="0">
            <a:spAutoFit/>
          </a:bodyPr>
          <a:lstStyle/>
          <a:p>
            <a:r>
              <a:rPr lang="nl-NL" b="1"/>
              <a:t>Partners </a:t>
            </a:r>
          </a:p>
        </p:txBody>
      </p:sp>
      <p:sp>
        <p:nvSpPr>
          <p:cNvPr id="28" name="Pijl: omlaag 27">
            <a:extLst>
              <a:ext uri="{FF2B5EF4-FFF2-40B4-BE49-F238E27FC236}">
                <a16:creationId xmlns:a16="http://schemas.microsoft.com/office/drawing/2014/main" id="{877DA8A1-438C-4086-BDD3-0BE1F8CEEC9A}"/>
              </a:ext>
            </a:extLst>
          </p:cNvPr>
          <p:cNvSpPr/>
          <p:nvPr/>
        </p:nvSpPr>
        <p:spPr>
          <a:xfrm>
            <a:off x="5547137" y="1415086"/>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0" name="Pijl: omlaag 29">
            <a:extLst>
              <a:ext uri="{FF2B5EF4-FFF2-40B4-BE49-F238E27FC236}">
                <a16:creationId xmlns:a16="http://schemas.microsoft.com/office/drawing/2014/main" id="{5BDB4F72-35C6-4741-8925-E33290BD26CE}"/>
              </a:ext>
            </a:extLst>
          </p:cNvPr>
          <p:cNvSpPr/>
          <p:nvPr/>
        </p:nvSpPr>
        <p:spPr>
          <a:xfrm rot="10800000">
            <a:off x="5913939" y="1415086"/>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1" name="Pijl: omlaag 30">
            <a:extLst>
              <a:ext uri="{FF2B5EF4-FFF2-40B4-BE49-F238E27FC236}">
                <a16:creationId xmlns:a16="http://schemas.microsoft.com/office/drawing/2014/main" id="{489B5CEB-B830-4F81-AD2F-4A9EC9CC4E05}"/>
              </a:ext>
            </a:extLst>
          </p:cNvPr>
          <p:cNvSpPr/>
          <p:nvPr/>
        </p:nvSpPr>
        <p:spPr>
          <a:xfrm>
            <a:off x="5552457" y="4263027"/>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2" name="Pijl: omlaag 31">
            <a:extLst>
              <a:ext uri="{FF2B5EF4-FFF2-40B4-BE49-F238E27FC236}">
                <a16:creationId xmlns:a16="http://schemas.microsoft.com/office/drawing/2014/main" id="{4CAA4488-7361-4A85-B468-33608529CBB7}"/>
              </a:ext>
            </a:extLst>
          </p:cNvPr>
          <p:cNvSpPr/>
          <p:nvPr/>
        </p:nvSpPr>
        <p:spPr>
          <a:xfrm rot="10800000">
            <a:off x="5906997" y="4256544"/>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3" name="Pijl: omlaag 32">
            <a:extLst>
              <a:ext uri="{FF2B5EF4-FFF2-40B4-BE49-F238E27FC236}">
                <a16:creationId xmlns:a16="http://schemas.microsoft.com/office/drawing/2014/main" id="{A49D5303-B495-4037-94EC-6FB67336FBC6}"/>
              </a:ext>
            </a:extLst>
          </p:cNvPr>
          <p:cNvSpPr/>
          <p:nvPr/>
        </p:nvSpPr>
        <p:spPr>
          <a:xfrm>
            <a:off x="5591079" y="4998425"/>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4" name="Pijl: omlaag 33">
            <a:extLst>
              <a:ext uri="{FF2B5EF4-FFF2-40B4-BE49-F238E27FC236}">
                <a16:creationId xmlns:a16="http://schemas.microsoft.com/office/drawing/2014/main" id="{4D41519F-D44A-4A75-A3F4-A5AE13B72619}"/>
              </a:ext>
            </a:extLst>
          </p:cNvPr>
          <p:cNvSpPr/>
          <p:nvPr/>
        </p:nvSpPr>
        <p:spPr>
          <a:xfrm rot="10800000">
            <a:off x="5918575" y="4965893"/>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5" name="Pijl: omlaag 34">
            <a:extLst>
              <a:ext uri="{FF2B5EF4-FFF2-40B4-BE49-F238E27FC236}">
                <a16:creationId xmlns:a16="http://schemas.microsoft.com/office/drawing/2014/main" id="{D16A66A5-D268-4B73-9114-908B28672665}"/>
              </a:ext>
            </a:extLst>
          </p:cNvPr>
          <p:cNvSpPr/>
          <p:nvPr/>
        </p:nvSpPr>
        <p:spPr>
          <a:xfrm>
            <a:off x="5533406" y="2355586"/>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6" name="Pijl: omlaag 35">
            <a:extLst>
              <a:ext uri="{FF2B5EF4-FFF2-40B4-BE49-F238E27FC236}">
                <a16:creationId xmlns:a16="http://schemas.microsoft.com/office/drawing/2014/main" id="{38408B8F-634F-44C0-91BB-8F080F415B74}"/>
              </a:ext>
            </a:extLst>
          </p:cNvPr>
          <p:cNvSpPr/>
          <p:nvPr/>
        </p:nvSpPr>
        <p:spPr>
          <a:xfrm rot="10800000">
            <a:off x="5929002" y="2355586"/>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37" name="Pijl: punthaak 36">
            <a:extLst>
              <a:ext uri="{FF2B5EF4-FFF2-40B4-BE49-F238E27FC236}">
                <a16:creationId xmlns:a16="http://schemas.microsoft.com/office/drawing/2014/main" id="{FB7A2BD0-6D79-43D0-8442-DE02B919DEB5}"/>
              </a:ext>
            </a:extLst>
          </p:cNvPr>
          <p:cNvSpPr/>
          <p:nvPr/>
        </p:nvSpPr>
        <p:spPr>
          <a:xfrm rot="3034677">
            <a:off x="7204280" y="2170415"/>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38" name="Pijl: punthaak 37">
            <a:extLst>
              <a:ext uri="{FF2B5EF4-FFF2-40B4-BE49-F238E27FC236}">
                <a16:creationId xmlns:a16="http://schemas.microsoft.com/office/drawing/2014/main" id="{5D80EA34-54AB-4342-812E-03D76DB98F38}"/>
              </a:ext>
            </a:extLst>
          </p:cNvPr>
          <p:cNvSpPr/>
          <p:nvPr/>
        </p:nvSpPr>
        <p:spPr>
          <a:xfrm rot="14290078">
            <a:off x="4143369" y="4080004"/>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39" name="Pijl: punthaak 38">
            <a:extLst>
              <a:ext uri="{FF2B5EF4-FFF2-40B4-BE49-F238E27FC236}">
                <a16:creationId xmlns:a16="http://schemas.microsoft.com/office/drawing/2014/main" id="{A04EA3BF-DBEB-4D74-BD5F-BC49D7E032E4}"/>
              </a:ext>
            </a:extLst>
          </p:cNvPr>
          <p:cNvSpPr/>
          <p:nvPr/>
        </p:nvSpPr>
        <p:spPr>
          <a:xfrm rot="7337937">
            <a:off x="7151430" y="4418440"/>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40" name="Pijl: punthaak 39">
            <a:extLst>
              <a:ext uri="{FF2B5EF4-FFF2-40B4-BE49-F238E27FC236}">
                <a16:creationId xmlns:a16="http://schemas.microsoft.com/office/drawing/2014/main" id="{995CF3DF-30E6-4BA1-BD8A-FA2841BE64AC}"/>
              </a:ext>
            </a:extLst>
          </p:cNvPr>
          <p:cNvSpPr/>
          <p:nvPr/>
        </p:nvSpPr>
        <p:spPr>
          <a:xfrm rot="4006989">
            <a:off x="6780910" y="3014663"/>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41" name="Pijl: punthaak 40">
            <a:extLst>
              <a:ext uri="{FF2B5EF4-FFF2-40B4-BE49-F238E27FC236}">
                <a16:creationId xmlns:a16="http://schemas.microsoft.com/office/drawing/2014/main" id="{DDD7FC21-9419-4751-A49E-F2B4BB0D6196}"/>
              </a:ext>
            </a:extLst>
          </p:cNvPr>
          <p:cNvSpPr/>
          <p:nvPr/>
        </p:nvSpPr>
        <p:spPr>
          <a:xfrm rot="15859659">
            <a:off x="4695209" y="3459541"/>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42" name="Pijl: punthaak 41">
            <a:extLst>
              <a:ext uri="{FF2B5EF4-FFF2-40B4-BE49-F238E27FC236}">
                <a16:creationId xmlns:a16="http://schemas.microsoft.com/office/drawing/2014/main" id="{DF84635B-F876-44BD-9583-9B6DC3874E0D}"/>
              </a:ext>
            </a:extLst>
          </p:cNvPr>
          <p:cNvSpPr/>
          <p:nvPr/>
        </p:nvSpPr>
        <p:spPr>
          <a:xfrm rot="2274913">
            <a:off x="7405194" y="1176981"/>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43" name="Pijl: punthaak 42">
            <a:extLst>
              <a:ext uri="{FF2B5EF4-FFF2-40B4-BE49-F238E27FC236}">
                <a16:creationId xmlns:a16="http://schemas.microsoft.com/office/drawing/2014/main" id="{4432F39F-793B-4372-A643-E0EFF9BC540A}"/>
              </a:ext>
            </a:extLst>
          </p:cNvPr>
          <p:cNvSpPr/>
          <p:nvPr/>
        </p:nvSpPr>
        <p:spPr>
          <a:xfrm rot="16006847">
            <a:off x="3082953" y="3188889"/>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44" name="Pijl: punthaak 43">
            <a:extLst>
              <a:ext uri="{FF2B5EF4-FFF2-40B4-BE49-F238E27FC236}">
                <a16:creationId xmlns:a16="http://schemas.microsoft.com/office/drawing/2014/main" id="{A5BF5788-3847-4888-8E0F-41305EAE9E70}"/>
              </a:ext>
            </a:extLst>
          </p:cNvPr>
          <p:cNvSpPr/>
          <p:nvPr/>
        </p:nvSpPr>
        <p:spPr>
          <a:xfrm rot="8768961">
            <a:off x="7110102" y="5341036"/>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48" name="Tekstvak 47">
            <a:extLst>
              <a:ext uri="{FF2B5EF4-FFF2-40B4-BE49-F238E27FC236}">
                <a16:creationId xmlns:a16="http://schemas.microsoft.com/office/drawing/2014/main" id="{D6635307-3A15-4806-B9D1-4A7BE12C9455}"/>
              </a:ext>
            </a:extLst>
          </p:cNvPr>
          <p:cNvSpPr txBox="1"/>
          <p:nvPr/>
        </p:nvSpPr>
        <p:spPr>
          <a:xfrm>
            <a:off x="651539" y="5058724"/>
            <a:ext cx="2114548" cy="1046440"/>
          </a:xfrm>
          <a:prstGeom prst="rect">
            <a:avLst/>
          </a:prstGeom>
          <a:noFill/>
        </p:spPr>
        <p:txBody>
          <a:bodyPr wrap="square" rtlCol="0">
            <a:spAutoFit/>
          </a:bodyPr>
          <a:lstStyle/>
          <a:p>
            <a:pPr marL="285750" indent="-285750">
              <a:buFont typeface="Symbol" panose="05050102010706020507" pitchFamily="18" charset="2"/>
              <a:buChar char="Þ"/>
            </a:pPr>
            <a:r>
              <a:rPr lang="nl-NL" b="1">
                <a:solidFill>
                  <a:schemeClr val="tx1"/>
                </a:solidFill>
              </a:rPr>
              <a:t>Kennis</a:t>
            </a:r>
          </a:p>
          <a:p>
            <a:pPr marL="285750" indent="-285750">
              <a:buFont typeface="Symbol" panose="05050102010706020507" pitchFamily="18" charset="2"/>
              <a:buChar char="Þ"/>
            </a:pPr>
            <a:r>
              <a:rPr lang="nl-NL" b="1">
                <a:solidFill>
                  <a:schemeClr val="tx1"/>
                </a:solidFill>
              </a:rPr>
              <a:t>Zichtbaarheid</a:t>
            </a:r>
          </a:p>
          <a:p>
            <a:pPr marL="285750" indent="-285750">
              <a:buFont typeface="Symbol" panose="05050102010706020507" pitchFamily="18" charset="2"/>
              <a:buChar char="Þ"/>
            </a:pPr>
            <a:r>
              <a:rPr lang="nl-NL" b="1">
                <a:solidFill>
                  <a:schemeClr val="tx1"/>
                </a:solidFill>
              </a:rPr>
              <a:t>Hulp</a:t>
            </a:r>
          </a:p>
          <a:p>
            <a:endParaRPr lang="nl-NL" sz="800"/>
          </a:p>
        </p:txBody>
      </p:sp>
      <p:pic>
        <p:nvPicPr>
          <p:cNvPr id="3" name="Graphic 2" descr="Verward persoon silhouet">
            <a:extLst>
              <a:ext uri="{FF2B5EF4-FFF2-40B4-BE49-F238E27FC236}">
                <a16:creationId xmlns:a16="http://schemas.microsoft.com/office/drawing/2014/main" id="{71B76740-D345-D710-7B96-FD72CB1F6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2658" y="2971799"/>
            <a:ext cx="914400" cy="914400"/>
          </a:xfrm>
          <a:prstGeom prst="rect">
            <a:avLst/>
          </a:prstGeom>
        </p:spPr>
      </p:pic>
      <p:pic>
        <p:nvPicPr>
          <p:cNvPr id="10" name="Graphic 9" descr="Callcenter silhouet">
            <a:extLst>
              <a:ext uri="{FF2B5EF4-FFF2-40B4-BE49-F238E27FC236}">
                <a16:creationId xmlns:a16="http://schemas.microsoft.com/office/drawing/2014/main" id="{CE7E2C4B-E334-8C4A-61BE-0D51191AF1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4614" y="2817928"/>
            <a:ext cx="750059" cy="750059"/>
          </a:xfrm>
          <a:prstGeom prst="rect">
            <a:avLst/>
          </a:prstGeom>
        </p:spPr>
      </p:pic>
      <p:pic>
        <p:nvPicPr>
          <p:cNvPr id="12" name="Graphic 11" descr="Callcenter silhouet">
            <a:extLst>
              <a:ext uri="{FF2B5EF4-FFF2-40B4-BE49-F238E27FC236}">
                <a16:creationId xmlns:a16="http://schemas.microsoft.com/office/drawing/2014/main" id="{15614A81-B8BB-92A0-4C8D-D02F74AF38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59840" y="2874517"/>
            <a:ext cx="732420" cy="732420"/>
          </a:xfrm>
          <a:prstGeom prst="rect">
            <a:avLst/>
          </a:prstGeom>
        </p:spPr>
      </p:pic>
      <p:sp>
        <p:nvSpPr>
          <p:cNvPr id="19" name="Tekstvak 18">
            <a:extLst>
              <a:ext uri="{FF2B5EF4-FFF2-40B4-BE49-F238E27FC236}">
                <a16:creationId xmlns:a16="http://schemas.microsoft.com/office/drawing/2014/main" id="{12896B75-30E6-3E78-0DC3-9661BFB8A758}"/>
              </a:ext>
            </a:extLst>
          </p:cNvPr>
          <p:cNvSpPr txBox="1"/>
          <p:nvPr/>
        </p:nvSpPr>
        <p:spPr>
          <a:xfrm>
            <a:off x="5199635" y="451935"/>
            <a:ext cx="1771650" cy="307777"/>
          </a:xfrm>
          <a:prstGeom prst="rect">
            <a:avLst/>
          </a:prstGeom>
          <a:noFill/>
        </p:spPr>
        <p:txBody>
          <a:bodyPr wrap="square" rtlCol="0">
            <a:spAutoFit/>
          </a:bodyPr>
          <a:lstStyle/>
          <a:p>
            <a:r>
              <a:rPr lang="nl-NL" sz="1400" b="1"/>
              <a:t>De maatschappij </a:t>
            </a:r>
          </a:p>
        </p:txBody>
      </p:sp>
      <p:pic>
        <p:nvPicPr>
          <p:cNvPr id="50" name="Graphic 49" descr="Marketing met effen opvulling">
            <a:extLst>
              <a:ext uri="{FF2B5EF4-FFF2-40B4-BE49-F238E27FC236}">
                <a16:creationId xmlns:a16="http://schemas.microsoft.com/office/drawing/2014/main" id="{3C112AB9-BF5B-5DA4-5B38-5FCAAB16C5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06748" y="1701836"/>
            <a:ext cx="471444" cy="471444"/>
          </a:xfrm>
          <a:prstGeom prst="rect">
            <a:avLst/>
          </a:prstGeom>
        </p:spPr>
      </p:pic>
      <p:pic>
        <p:nvPicPr>
          <p:cNvPr id="52" name="Graphic 51" descr="Vergadering silhouet">
            <a:extLst>
              <a:ext uri="{FF2B5EF4-FFF2-40B4-BE49-F238E27FC236}">
                <a16:creationId xmlns:a16="http://schemas.microsoft.com/office/drawing/2014/main" id="{4836BA4D-3216-F176-BD51-F682F3092C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68552" y="3010744"/>
            <a:ext cx="460587" cy="460587"/>
          </a:xfrm>
          <a:prstGeom prst="rect">
            <a:avLst/>
          </a:prstGeom>
        </p:spPr>
      </p:pic>
      <p:pic>
        <p:nvPicPr>
          <p:cNvPr id="54" name="Graphic 53" descr="Gezin met twee kinderen silhouet">
            <a:extLst>
              <a:ext uri="{FF2B5EF4-FFF2-40B4-BE49-F238E27FC236}">
                <a16:creationId xmlns:a16="http://schemas.microsoft.com/office/drawing/2014/main" id="{D0289379-1DF7-431B-7508-C948BCCF05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5606" y="2304755"/>
            <a:ext cx="667915" cy="667915"/>
          </a:xfrm>
          <a:prstGeom prst="rect">
            <a:avLst/>
          </a:prstGeom>
        </p:spPr>
      </p:pic>
      <p:pic>
        <p:nvPicPr>
          <p:cNvPr id="56" name="Graphic 55" descr="Denkwolkje silhouet">
            <a:extLst>
              <a:ext uri="{FF2B5EF4-FFF2-40B4-BE49-F238E27FC236}">
                <a16:creationId xmlns:a16="http://schemas.microsoft.com/office/drawing/2014/main" id="{A7218E5E-296F-4118-2F77-9CC808A978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2806459" y="2019392"/>
            <a:ext cx="523991" cy="523991"/>
          </a:xfrm>
          <a:prstGeom prst="rect">
            <a:avLst/>
          </a:prstGeom>
        </p:spPr>
      </p:pic>
      <p:pic>
        <p:nvPicPr>
          <p:cNvPr id="62" name="Graphic 61" descr="Brainstormgroep silhouet">
            <a:extLst>
              <a:ext uri="{FF2B5EF4-FFF2-40B4-BE49-F238E27FC236}">
                <a16:creationId xmlns:a16="http://schemas.microsoft.com/office/drawing/2014/main" id="{43DC16E3-F9BD-E648-D878-C9269AF4618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98376" y="5238135"/>
            <a:ext cx="448749" cy="448749"/>
          </a:xfrm>
          <a:prstGeom prst="rect">
            <a:avLst/>
          </a:prstGeom>
        </p:spPr>
      </p:pic>
      <p:sp>
        <p:nvSpPr>
          <p:cNvPr id="63" name="Pijl: omlaag 62">
            <a:extLst>
              <a:ext uri="{FF2B5EF4-FFF2-40B4-BE49-F238E27FC236}">
                <a16:creationId xmlns:a16="http://schemas.microsoft.com/office/drawing/2014/main" id="{1C564B83-5800-E11E-8E8E-7D3FB24E3447}"/>
              </a:ext>
            </a:extLst>
          </p:cNvPr>
          <p:cNvSpPr/>
          <p:nvPr/>
        </p:nvSpPr>
        <p:spPr>
          <a:xfrm>
            <a:off x="5591079" y="5668908"/>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64" name="Pijl: omlaag 63">
            <a:extLst>
              <a:ext uri="{FF2B5EF4-FFF2-40B4-BE49-F238E27FC236}">
                <a16:creationId xmlns:a16="http://schemas.microsoft.com/office/drawing/2014/main" id="{90CCFF7F-B57B-7B67-2D7D-974E8AD0719A}"/>
              </a:ext>
            </a:extLst>
          </p:cNvPr>
          <p:cNvSpPr/>
          <p:nvPr/>
        </p:nvSpPr>
        <p:spPr>
          <a:xfrm rot="10800000">
            <a:off x="5918575" y="5636376"/>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66" name="Pijl: omlaag 65">
            <a:extLst>
              <a:ext uri="{FF2B5EF4-FFF2-40B4-BE49-F238E27FC236}">
                <a16:creationId xmlns:a16="http://schemas.microsoft.com/office/drawing/2014/main" id="{39BCD8E7-B1A0-D725-B092-4C69E1430F74}"/>
              </a:ext>
            </a:extLst>
          </p:cNvPr>
          <p:cNvSpPr/>
          <p:nvPr/>
        </p:nvSpPr>
        <p:spPr>
          <a:xfrm>
            <a:off x="5620557" y="724563"/>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67" name="Pijl: omlaag 66">
            <a:extLst>
              <a:ext uri="{FF2B5EF4-FFF2-40B4-BE49-F238E27FC236}">
                <a16:creationId xmlns:a16="http://schemas.microsoft.com/office/drawing/2014/main" id="{F1A83E4F-FA99-86C0-DDE5-89015A99581D}"/>
              </a:ext>
            </a:extLst>
          </p:cNvPr>
          <p:cNvSpPr/>
          <p:nvPr/>
        </p:nvSpPr>
        <p:spPr>
          <a:xfrm rot="10800000">
            <a:off x="5948053" y="692031"/>
            <a:ext cx="295893" cy="29021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a:p>
        </p:txBody>
      </p:sp>
      <p:sp>
        <p:nvSpPr>
          <p:cNvPr id="68" name="Pijl: punthaak 67">
            <a:extLst>
              <a:ext uri="{FF2B5EF4-FFF2-40B4-BE49-F238E27FC236}">
                <a16:creationId xmlns:a16="http://schemas.microsoft.com/office/drawing/2014/main" id="{6DD77545-2838-8195-C2BD-6C521A383E87}"/>
              </a:ext>
            </a:extLst>
          </p:cNvPr>
          <p:cNvSpPr/>
          <p:nvPr/>
        </p:nvSpPr>
        <p:spPr>
          <a:xfrm rot="3988782">
            <a:off x="9026567" y="2488596"/>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69" name="Pijl: punthaak 68">
            <a:extLst>
              <a:ext uri="{FF2B5EF4-FFF2-40B4-BE49-F238E27FC236}">
                <a16:creationId xmlns:a16="http://schemas.microsoft.com/office/drawing/2014/main" id="{42704FCE-39BB-7973-40BF-FBA2802818E4}"/>
              </a:ext>
            </a:extLst>
          </p:cNvPr>
          <p:cNvSpPr/>
          <p:nvPr/>
        </p:nvSpPr>
        <p:spPr>
          <a:xfrm rot="19297862">
            <a:off x="3367119" y="1106605"/>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sp>
        <p:nvSpPr>
          <p:cNvPr id="70" name="Pijl: punthaak 69">
            <a:extLst>
              <a:ext uri="{FF2B5EF4-FFF2-40B4-BE49-F238E27FC236}">
                <a16:creationId xmlns:a16="http://schemas.microsoft.com/office/drawing/2014/main" id="{08B28DC1-74FD-7CD5-9864-C419813611EE}"/>
              </a:ext>
            </a:extLst>
          </p:cNvPr>
          <p:cNvSpPr/>
          <p:nvPr/>
        </p:nvSpPr>
        <p:spPr>
          <a:xfrm rot="13089799">
            <a:off x="3752945" y="5591629"/>
            <a:ext cx="304800" cy="269611"/>
          </a:xfrm>
          <a:prstGeom prst="chevron">
            <a:avLst>
              <a:gd name="adj" fmla="val 5557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solidFill>
                <a:schemeClr val="tx1"/>
              </a:solidFill>
            </a:endParaRPr>
          </a:p>
        </p:txBody>
      </p:sp>
      <p:pic>
        <p:nvPicPr>
          <p:cNvPr id="72" name="Graphic 71" descr="Kinderen silhouet">
            <a:extLst>
              <a:ext uri="{FF2B5EF4-FFF2-40B4-BE49-F238E27FC236}">
                <a16:creationId xmlns:a16="http://schemas.microsoft.com/office/drawing/2014/main" id="{FC7E7065-9BEB-327C-A305-BADD0034C9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29022" y="4236347"/>
            <a:ext cx="563521" cy="563521"/>
          </a:xfrm>
          <a:prstGeom prst="rect">
            <a:avLst/>
          </a:prstGeom>
        </p:spPr>
      </p:pic>
      <p:pic>
        <p:nvPicPr>
          <p:cNvPr id="74" name="Graphic 73" descr="Kathedraal silhouet">
            <a:extLst>
              <a:ext uri="{FF2B5EF4-FFF2-40B4-BE49-F238E27FC236}">
                <a16:creationId xmlns:a16="http://schemas.microsoft.com/office/drawing/2014/main" id="{A82A8BCF-70BF-DAEB-6EA8-BC0F4ED4308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042991" y="4804598"/>
            <a:ext cx="484045" cy="484045"/>
          </a:xfrm>
          <a:prstGeom prst="rect">
            <a:avLst/>
          </a:prstGeom>
        </p:spPr>
      </p:pic>
      <p:pic>
        <p:nvPicPr>
          <p:cNvPr id="76" name="Graphic 75" descr="Klaslokaal silhouet">
            <a:extLst>
              <a:ext uri="{FF2B5EF4-FFF2-40B4-BE49-F238E27FC236}">
                <a16:creationId xmlns:a16="http://schemas.microsoft.com/office/drawing/2014/main" id="{DB0FCB8B-52D4-CBD9-EC17-6BFE82F9B9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425648" y="3130034"/>
            <a:ext cx="616213" cy="616213"/>
          </a:xfrm>
          <a:prstGeom prst="rect">
            <a:avLst/>
          </a:prstGeom>
        </p:spPr>
      </p:pic>
      <p:sp>
        <p:nvSpPr>
          <p:cNvPr id="2" name="Tekstvak 1">
            <a:extLst>
              <a:ext uri="{FF2B5EF4-FFF2-40B4-BE49-F238E27FC236}">
                <a16:creationId xmlns:a16="http://schemas.microsoft.com/office/drawing/2014/main" id="{917B3D35-3ADA-11E5-5FF1-8B5CA93AF7F6}"/>
              </a:ext>
            </a:extLst>
          </p:cNvPr>
          <p:cNvSpPr txBox="1"/>
          <p:nvPr/>
        </p:nvSpPr>
        <p:spPr>
          <a:xfrm>
            <a:off x="7353262" y="1451061"/>
            <a:ext cx="1766105" cy="369332"/>
          </a:xfrm>
          <a:prstGeom prst="rect">
            <a:avLst/>
          </a:prstGeom>
          <a:noFill/>
        </p:spPr>
        <p:txBody>
          <a:bodyPr wrap="square" rtlCol="0">
            <a:spAutoFit/>
          </a:bodyPr>
          <a:lstStyle/>
          <a:p>
            <a:r>
              <a:rPr lang="nl-NL" b="1"/>
              <a:t>Politie </a:t>
            </a:r>
          </a:p>
        </p:txBody>
      </p:sp>
      <p:sp>
        <p:nvSpPr>
          <p:cNvPr id="8" name="Tekstvak 7">
            <a:extLst>
              <a:ext uri="{FF2B5EF4-FFF2-40B4-BE49-F238E27FC236}">
                <a16:creationId xmlns:a16="http://schemas.microsoft.com/office/drawing/2014/main" id="{8310CD91-55D5-8462-348E-888A070C4A24}"/>
              </a:ext>
            </a:extLst>
          </p:cNvPr>
          <p:cNvSpPr txBox="1"/>
          <p:nvPr/>
        </p:nvSpPr>
        <p:spPr>
          <a:xfrm>
            <a:off x="8921571" y="2933840"/>
            <a:ext cx="1766105" cy="369332"/>
          </a:xfrm>
          <a:prstGeom prst="rect">
            <a:avLst/>
          </a:prstGeom>
          <a:noFill/>
        </p:spPr>
        <p:txBody>
          <a:bodyPr wrap="square" rtlCol="0">
            <a:spAutoFit/>
          </a:bodyPr>
          <a:lstStyle/>
          <a:p>
            <a:r>
              <a:rPr lang="nl-NL" b="1"/>
              <a:t>UWV</a:t>
            </a:r>
          </a:p>
        </p:txBody>
      </p:sp>
      <p:sp>
        <p:nvSpPr>
          <p:cNvPr id="13" name="Tekstvak 12">
            <a:extLst>
              <a:ext uri="{FF2B5EF4-FFF2-40B4-BE49-F238E27FC236}">
                <a16:creationId xmlns:a16="http://schemas.microsoft.com/office/drawing/2014/main" id="{4658E9B2-2051-2B3A-27C4-4761268E9334}"/>
              </a:ext>
            </a:extLst>
          </p:cNvPr>
          <p:cNvSpPr txBox="1"/>
          <p:nvPr/>
        </p:nvSpPr>
        <p:spPr>
          <a:xfrm>
            <a:off x="2731821" y="3805332"/>
            <a:ext cx="1766105" cy="369332"/>
          </a:xfrm>
          <a:prstGeom prst="rect">
            <a:avLst/>
          </a:prstGeom>
          <a:noFill/>
        </p:spPr>
        <p:txBody>
          <a:bodyPr wrap="square" rtlCol="0">
            <a:spAutoFit/>
          </a:bodyPr>
          <a:lstStyle/>
          <a:p>
            <a:r>
              <a:rPr lang="nl-NL" b="1"/>
              <a:t>Onderwijs</a:t>
            </a:r>
          </a:p>
        </p:txBody>
      </p:sp>
      <p:sp>
        <p:nvSpPr>
          <p:cNvPr id="16" name="Tekstvak 15">
            <a:extLst>
              <a:ext uri="{FF2B5EF4-FFF2-40B4-BE49-F238E27FC236}">
                <a16:creationId xmlns:a16="http://schemas.microsoft.com/office/drawing/2014/main" id="{74E99FB7-C59D-21D1-71BC-0493DF486367}"/>
              </a:ext>
            </a:extLst>
          </p:cNvPr>
          <p:cNvSpPr txBox="1"/>
          <p:nvPr/>
        </p:nvSpPr>
        <p:spPr>
          <a:xfrm>
            <a:off x="3741130" y="1277281"/>
            <a:ext cx="1766105" cy="646331"/>
          </a:xfrm>
          <a:prstGeom prst="rect">
            <a:avLst/>
          </a:prstGeom>
          <a:noFill/>
        </p:spPr>
        <p:txBody>
          <a:bodyPr wrap="square" rtlCol="0">
            <a:spAutoFit/>
          </a:bodyPr>
          <a:lstStyle/>
          <a:p>
            <a:r>
              <a:rPr lang="nl-NL" b="1"/>
              <a:t>Sociale wijkteams</a:t>
            </a:r>
          </a:p>
        </p:txBody>
      </p:sp>
      <p:sp>
        <p:nvSpPr>
          <p:cNvPr id="17" name="Tekstvak 16">
            <a:extLst>
              <a:ext uri="{FF2B5EF4-FFF2-40B4-BE49-F238E27FC236}">
                <a16:creationId xmlns:a16="http://schemas.microsoft.com/office/drawing/2014/main" id="{8459471E-D661-F765-3B9F-3624B75C40F8}"/>
              </a:ext>
            </a:extLst>
          </p:cNvPr>
          <p:cNvSpPr txBox="1"/>
          <p:nvPr/>
        </p:nvSpPr>
        <p:spPr>
          <a:xfrm>
            <a:off x="2889060" y="2677493"/>
            <a:ext cx="1766105" cy="369332"/>
          </a:xfrm>
          <a:prstGeom prst="rect">
            <a:avLst/>
          </a:prstGeom>
          <a:noFill/>
        </p:spPr>
        <p:txBody>
          <a:bodyPr wrap="square" rtlCol="0">
            <a:spAutoFit/>
          </a:bodyPr>
          <a:lstStyle/>
          <a:p>
            <a:r>
              <a:rPr lang="nl-NL" b="1"/>
              <a:t>Huisarts</a:t>
            </a:r>
          </a:p>
        </p:txBody>
      </p:sp>
      <p:sp>
        <p:nvSpPr>
          <p:cNvPr id="21" name="Tekstvak 20">
            <a:extLst>
              <a:ext uri="{FF2B5EF4-FFF2-40B4-BE49-F238E27FC236}">
                <a16:creationId xmlns:a16="http://schemas.microsoft.com/office/drawing/2014/main" id="{28EF959D-497D-BC31-9672-19BB5BC02BFF}"/>
              </a:ext>
            </a:extLst>
          </p:cNvPr>
          <p:cNvSpPr txBox="1"/>
          <p:nvPr/>
        </p:nvSpPr>
        <p:spPr>
          <a:xfrm>
            <a:off x="7693068" y="4072171"/>
            <a:ext cx="1766105" cy="646331"/>
          </a:xfrm>
          <a:prstGeom prst="rect">
            <a:avLst/>
          </a:prstGeom>
          <a:noFill/>
        </p:spPr>
        <p:txBody>
          <a:bodyPr wrap="square" rtlCol="0">
            <a:spAutoFit/>
          </a:bodyPr>
          <a:lstStyle/>
          <a:p>
            <a:r>
              <a:rPr lang="nl-NL" b="1"/>
              <a:t>Religieuze</a:t>
            </a:r>
            <a:br>
              <a:rPr lang="nl-NL" b="1"/>
            </a:br>
            <a:r>
              <a:rPr lang="nl-NL" b="1"/>
              <a:t>gemeenschap</a:t>
            </a:r>
          </a:p>
        </p:txBody>
      </p:sp>
      <p:sp>
        <p:nvSpPr>
          <p:cNvPr id="23" name="Tekstvak 22">
            <a:extLst>
              <a:ext uri="{FF2B5EF4-FFF2-40B4-BE49-F238E27FC236}">
                <a16:creationId xmlns:a16="http://schemas.microsoft.com/office/drawing/2014/main" id="{8AB2E124-B199-9D0E-1A91-F2209CB9F40F}"/>
              </a:ext>
            </a:extLst>
          </p:cNvPr>
          <p:cNvSpPr txBox="1"/>
          <p:nvPr/>
        </p:nvSpPr>
        <p:spPr>
          <a:xfrm>
            <a:off x="3000020" y="4619932"/>
            <a:ext cx="1942971" cy="369332"/>
          </a:xfrm>
          <a:prstGeom prst="rect">
            <a:avLst/>
          </a:prstGeom>
          <a:noFill/>
        </p:spPr>
        <p:txBody>
          <a:bodyPr wrap="square" rtlCol="0">
            <a:spAutoFit/>
          </a:bodyPr>
          <a:lstStyle/>
          <a:p>
            <a:r>
              <a:rPr lang="nl-NL" b="1"/>
              <a:t>Sportvereniging</a:t>
            </a:r>
          </a:p>
        </p:txBody>
      </p:sp>
      <p:sp>
        <p:nvSpPr>
          <p:cNvPr id="29" name="Tekstvak 28">
            <a:extLst>
              <a:ext uri="{FF2B5EF4-FFF2-40B4-BE49-F238E27FC236}">
                <a16:creationId xmlns:a16="http://schemas.microsoft.com/office/drawing/2014/main" id="{1BD125D6-6660-4445-64BA-DB918BC3C3C7}"/>
              </a:ext>
            </a:extLst>
          </p:cNvPr>
          <p:cNvSpPr txBox="1"/>
          <p:nvPr/>
        </p:nvSpPr>
        <p:spPr>
          <a:xfrm>
            <a:off x="4259117" y="5305589"/>
            <a:ext cx="1766105" cy="369332"/>
          </a:xfrm>
          <a:prstGeom prst="rect">
            <a:avLst/>
          </a:prstGeom>
          <a:noFill/>
        </p:spPr>
        <p:txBody>
          <a:bodyPr wrap="square" rtlCol="0">
            <a:spAutoFit/>
          </a:bodyPr>
          <a:lstStyle/>
          <a:p>
            <a:r>
              <a:rPr lang="nl-NL" b="1"/>
              <a:t>GGZ e.a. zorg </a:t>
            </a:r>
          </a:p>
        </p:txBody>
      </p:sp>
      <p:sp>
        <p:nvSpPr>
          <p:cNvPr id="45" name="Tekstvak 44">
            <a:extLst>
              <a:ext uri="{FF2B5EF4-FFF2-40B4-BE49-F238E27FC236}">
                <a16:creationId xmlns:a16="http://schemas.microsoft.com/office/drawing/2014/main" id="{2141C7F3-DC8A-2674-A847-A7B34C5453D0}"/>
              </a:ext>
            </a:extLst>
          </p:cNvPr>
          <p:cNvSpPr txBox="1"/>
          <p:nvPr/>
        </p:nvSpPr>
        <p:spPr>
          <a:xfrm>
            <a:off x="8102686" y="2493066"/>
            <a:ext cx="1766105" cy="369332"/>
          </a:xfrm>
          <a:prstGeom prst="rect">
            <a:avLst/>
          </a:prstGeom>
          <a:noFill/>
        </p:spPr>
        <p:txBody>
          <a:bodyPr wrap="square" lIns="91440" tIns="45720" rIns="91440" bIns="45720" rtlCol="0" anchor="t">
            <a:spAutoFit/>
          </a:bodyPr>
          <a:lstStyle/>
          <a:p>
            <a:r>
              <a:rPr lang="nl-NL" b="1"/>
              <a:t>GGD</a:t>
            </a:r>
          </a:p>
        </p:txBody>
      </p:sp>
    </p:spTree>
    <p:extLst>
      <p:ext uri="{BB962C8B-B14F-4D97-AF65-F5344CB8AC3E}">
        <p14:creationId xmlns:p14="http://schemas.microsoft.com/office/powerpoint/2010/main" val="117599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A664FE7-3BB1-0510-EED0-C353C05C1004}"/>
              </a:ext>
            </a:extLst>
          </p:cNvPr>
          <p:cNvSpPr>
            <a:spLocks noGrp="1"/>
          </p:cNvSpPr>
          <p:nvPr>
            <p:ph type="title"/>
          </p:nvPr>
        </p:nvSpPr>
        <p:spPr>
          <a:xfrm>
            <a:off x="838200" y="365127"/>
            <a:ext cx="10515600" cy="1325563"/>
          </a:xfrm>
        </p:spPr>
        <p:txBody>
          <a:bodyPr>
            <a:normAutofit/>
          </a:bodyPr>
          <a:lstStyle/>
          <a:p>
            <a:r>
              <a:rPr lang="nl-NL" sz="2800">
                <a:latin typeface="Montserrat"/>
                <a:ea typeface="Verdana"/>
                <a:cs typeface="Tahoma"/>
              </a:rPr>
              <a:t>Lokaal </a:t>
            </a:r>
            <a:r>
              <a:rPr lang="nl-NL" sz="2800" err="1">
                <a:latin typeface="Montserrat"/>
                <a:ea typeface="Verdana"/>
                <a:cs typeface="Tahoma"/>
              </a:rPr>
              <a:t>suicides</a:t>
            </a:r>
            <a:r>
              <a:rPr lang="nl-NL" sz="2800">
                <a:latin typeface="Montserrat"/>
                <a:ea typeface="Verdana"/>
                <a:cs typeface="Tahoma"/>
              </a:rPr>
              <a:t> voorkomen kan alleen samen</a:t>
            </a:r>
            <a:br>
              <a:rPr lang="nl-NL" sz="2800">
                <a:latin typeface="Montserrat" panose="00000500000000000000" pitchFamily="2" charset="0"/>
              </a:rPr>
            </a:br>
            <a:r>
              <a:rPr lang="nl-NL" sz="1600">
                <a:latin typeface="Montserrat"/>
                <a:ea typeface="Verdana"/>
                <a:cs typeface="Tahoma"/>
              </a:rPr>
              <a:t>Onderstaand preventiemodel wordt wereldwijd toegepast en vormt een vangnet in de regio</a:t>
            </a:r>
          </a:p>
        </p:txBody>
      </p:sp>
      <p:sp>
        <p:nvSpPr>
          <p:cNvPr id="6" name="Rechthoek: afgeronde hoeken 5">
            <a:extLst>
              <a:ext uri="{FF2B5EF4-FFF2-40B4-BE49-F238E27FC236}">
                <a16:creationId xmlns:a16="http://schemas.microsoft.com/office/drawing/2014/main" id="{87F9E975-7A58-A549-19DD-287E4DC1F9D2}"/>
              </a:ext>
            </a:extLst>
          </p:cNvPr>
          <p:cNvSpPr/>
          <p:nvPr/>
        </p:nvSpPr>
        <p:spPr>
          <a:xfrm>
            <a:off x="801093" y="2296376"/>
            <a:ext cx="10589811" cy="871751"/>
          </a:xfrm>
          <a:prstGeom prst="roundRect">
            <a:avLst>
              <a:gd name="adj" fmla="val 3296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b="1">
                <a:solidFill>
                  <a:schemeClr val="tx1"/>
                </a:solidFill>
                <a:latin typeface="Montserrat" panose="00000500000000000000" pitchFamily="2" charset="0"/>
              </a:rPr>
              <a:t>PUBLIEKSCAMPAGNE</a:t>
            </a:r>
          </a:p>
          <a:p>
            <a:pPr algn="ctr"/>
            <a:r>
              <a:rPr lang="nl-NL" sz="1400">
                <a:solidFill>
                  <a:schemeClr val="tx1"/>
                </a:solidFill>
                <a:latin typeface="Montserrat" panose="00000500000000000000" pitchFamily="2" charset="0"/>
              </a:rPr>
              <a:t>Taboe rondom het praten over zelfdoding doorbreken en durven vragen naar suïcidale gedachten. Mediarichtlijnen.</a:t>
            </a:r>
          </a:p>
        </p:txBody>
      </p:sp>
      <p:sp>
        <p:nvSpPr>
          <p:cNvPr id="7" name="Rechthoek: afgeronde hoeken 6">
            <a:extLst>
              <a:ext uri="{FF2B5EF4-FFF2-40B4-BE49-F238E27FC236}">
                <a16:creationId xmlns:a16="http://schemas.microsoft.com/office/drawing/2014/main" id="{8CF5E996-8029-1298-679E-A5A3ECADADBC}"/>
              </a:ext>
            </a:extLst>
          </p:cNvPr>
          <p:cNvSpPr/>
          <p:nvPr/>
        </p:nvSpPr>
        <p:spPr>
          <a:xfrm>
            <a:off x="2112820" y="4329740"/>
            <a:ext cx="8194584" cy="871751"/>
          </a:xfrm>
          <a:prstGeom prst="roundRect">
            <a:avLst>
              <a:gd name="adj" fmla="val 3641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200" b="1">
                <a:solidFill>
                  <a:schemeClr val="tx1"/>
                </a:solidFill>
                <a:latin typeface="Montserrat"/>
              </a:rPr>
              <a:t>RISICO GROEPEN</a:t>
            </a:r>
          </a:p>
          <a:p>
            <a:pPr algn="ctr"/>
            <a:r>
              <a:rPr lang="nl-NL" sz="1400">
                <a:solidFill>
                  <a:schemeClr val="tx1"/>
                </a:solidFill>
                <a:latin typeface="Montserrat"/>
              </a:rPr>
              <a:t>Vroeg signaleren en benaderen van groepen met een verhoogd risico op suïcidaliteit</a:t>
            </a:r>
            <a:r>
              <a:rPr lang="nl-NL" sz="1400">
                <a:solidFill>
                  <a:schemeClr val="tx1"/>
                </a:solidFill>
              </a:rPr>
              <a:t>.</a:t>
            </a:r>
            <a:endParaRPr lang="nl-NL" sz="1400" b="1">
              <a:solidFill>
                <a:schemeClr val="tx1"/>
              </a:solidFill>
            </a:endParaRPr>
          </a:p>
        </p:txBody>
      </p:sp>
      <p:sp>
        <p:nvSpPr>
          <p:cNvPr id="8" name="Rechthoek: afgeronde hoeken 7">
            <a:extLst>
              <a:ext uri="{FF2B5EF4-FFF2-40B4-BE49-F238E27FC236}">
                <a16:creationId xmlns:a16="http://schemas.microsoft.com/office/drawing/2014/main" id="{E625BD29-9CC4-74AD-2BD2-FC00D4100868}"/>
              </a:ext>
            </a:extLst>
          </p:cNvPr>
          <p:cNvSpPr/>
          <p:nvPr/>
        </p:nvSpPr>
        <p:spPr>
          <a:xfrm>
            <a:off x="1389714" y="3313058"/>
            <a:ext cx="9412571" cy="871751"/>
          </a:xfrm>
          <a:prstGeom prst="roundRect">
            <a:avLst>
              <a:gd name="adj" fmla="val 351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b="1">
                <a:solidFill>
                  <a:schemeClr val="tx1"/>
                </a:solidFill>
                <a:latin typeface="Montserrat" panose="00000500000000000000" pitchFamily="2" charset="0"/>
              </a:rPr>
              <a:t>GATE KEEPERS TRAINING</a:t>
            </a:r>
          </a:p>
          <a:p>
            <a:pPr algn="ctr"/>
            <a:r>
              <a:rPr lang="nl-NL" sz="1400">
                <a:solidFill>
                  <a:schemeClr val="tx1"/>
                </a:solidFill>
                <a:latin typeface="Montserrat" panose="00000500000000000000" pitchFamily="2" charset="0"/>
              </a:rPr>
              <a:t>Sleutelfiguren in het netwerk equiperen om signalen te herkennen, bespreekbaar te maken en mensen naar hulp te leiden.  </a:t>
            </a:r>
          </a:p>
        </p:txBody>
      </p:sp>
      <p:sp>
        <p:nvSpPr>
          <p:cNvPr id="9" name="Rechthoek: afgeronde hoeken 8">
            <a:extLst>
              <a:ext uri="{FF2B5EF4-FFF2-40B4-BE49-F238E27FC236}">
                <a16:creationId xmlns:a16="http://schemas.microsoft.com/office/drawing/2014/main" id="{A11D2E57-22C4-2464-F35B-C297F03FE311}"/>
              </a:ext>
            </a:extLst>
          </p:cNvPr>
          <p:cNvSpPr/>
          <p:nvPr/>
        </p:nvSpPr>
        <p:spPr>
          <a:xfrm>
            <a:off x="2857313" y="5341650"/>
            <a:ext cx="6705598" cy="909880"/>
          </a:xfrm>
          <a:prstGeom prst="roundRect">
            <a:avLst>
              <a:gd name="adj" fmla="val 344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200" b="1">
                <a:solidFill>
                  <a:schemeClr val="tx1"/>
                </a:solidFill>
                <a:latin typeface="Montserrat"/>
              </a:rPr>
              <a:t>NETWERKBREDE SAMENWERKING</a:t>
            </a:r>
            <a:endParaRPr lang="nl-NL" sz="2200" b="1">
              <a:solidFill>
                <a:schemeClr val="tx1"/>
              </a:solidFill>
              <a:latin typeface="Montserrat" panose="00000500000000000000" pitchFamily="2" charset="0"/>
            </a:endParaRPr>
          </a:p>
          <a:p>
            <a:pPr algn="ctr"/>
            <a:r>
              <a:rPr lang="nl-NL" sz="1200">
                <a:solidFill>
                  <a:schemeClr val="tx1"/>
                </a:solidFill>
                <a:latin typeface="Montserrat"/>
              </a:rPr>
              <a:t>Samenwerkingsafspraken zodat iedereen in het netwerk een rol kan spelen. Van signaleren tot aan warm overdragen binnen en buiten de zorg.</a:t>
            </a:r>
            <a:endParaRPr lang="nl-NL" sz="1200">
              <a:solidFill>
                <a:schemeClr val="tx1"/>
              </a:solidFill>
              <a:latin typeface="Montserrat" panose="00000500000000000000" pitchFamily="2" charset="0"/>
            </a:endParaRPr>
          </a:p>
        </p:txBody>
      </p:sp>
      <p:sp>
        <p:nvSpPr>
          <p:cNvPr id="10" name="Rechthoek: afgeronde hoeken 9">
            <a:extLst>
              <a:ext uri="{FF2B5EF4-FFF2-40B4-BE49-F238E27FC236}">
                <a16:creationId xmlns:a16="http://schemas.microsoft.com/office/drawing/2014/main" id="{5A8C65C5-FFD2-474A-98B2-81281755C31D}"/>
              </a:ext>
            </a:extLst>
          </p:cNvPr>
          <p:cNvSpPr/>
          <p:nvPr/>
        </p:nvSpPr>
        <p:spPr>
          <a:xfrm>
            <a:off x="801093" y="1656509"/>
            <a:ext cx="10589811" cy="50532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b="1">
                <a:solidFill>
                  <a:schemeClr val="tx1"/>
                </a:solidFill>
                <a:latin typeface="Montserrat" panose="00000500000000000000" pitchFamily="2" charset="0"/>
              </a:rPr>
              <a:t>TOEGANG TOT DODELIJKE MIDDELEN BEPERKEN</a:t>
            </a:r>
            <a:endParaRPr lang="nl-NL" sz="2200">
              <a:latin typeface="Montserrat" panose="00000500000000000000" pitchFamily="2" charset="0"/>
            </a:endParaRPr>
          </a:p>
        </p:txBody>
      </p:sp>
    </p:spTree>
    <p:extLst>
      <p:ext uri="{BB962C8B-B14F-4D97-AF65-F5344CB8AC3E}">
        <p14:creationId xmlns:p14="http://schemas.microsoft.com/office/powerpoint/2010/main" val="331583918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06C96-31CD-117E-D729-4909F8AAD9C5}"/>
              </a:ext>
            </a:extLst>
          </p:cNvPr>
          <p:cNvSpPr>
            <a:spLocks noGrp="1"/>
          </p:cNvSpPr>
          <p:nvPr>
            <p:ph type="title"/>
          </p:nvPr>
        </p:nvSpPr>
        <p:spPr>
          <a:xfrm>
            <a:off x="1253613" y="676277"/>
            <a:ext cx="4279025" cy="1014413"/>
          </a:xfrm>
        </p:spPr>
        <p:txBody>
          <a:bodyPr wrap="square" anchor="ctr">
            <a:normAutofit/>
          </a:bodyPr>
          <a:lstStyle/>
          <a:p>
            <a:r>
              <a:rPr lang="nl-NL"/>
              <a:t>Tal van voorbeelden</a:t>
            </a:r>
          </a:p>
        </p:txBody>
      </p:sp>
      <p:pic>
        <p:nvPicPr>
          <p:cNvPr id="5" name="Tijdelijke aanduiding voor inhoud 4" descr="113 plaque plaatje">
            <a:extLst>
              <a:ext uri="{FF2B5EF4-FFF2-40B4-BE49-F238E27FC236}">
                <a16:creationId xmlns:a16="http://schemas.microsoft.com/office/drawing/2014/main" id="{757C53C1-CA7E-B122-6F43-77A103754902}"/>
              </a:ext>
            </a:extLst>
          </p:cNvPr>
          <p:cNvPicPr>
            <a:picLocks noGrp="1" noChangeAspect="1"/>
          </p:cNvPicPr>
          <p:nvPr>
            <p:ph type="pic" sz="quarter" idx="14"/>
          </p:nvPr>
        </p:nvPicPr>
        <p:blipFill>
          <a:blip r:embed="rId3"/>
          <a:srcRect l="23910" r="23188" b="1"/>
          <a:stretch/>
        </p:blipFill>
        <p:spPr>
          <a:xfrm>
            <a:off x="6019801" y="365121"/>
            <a:ext cx="5572433" cy="5925064"/>
          </a:xfrm>
          <a:noFill/>
        </p:spPr>
      </p:pic>
      <p:sp>
        <p:nvSpPr>
          <p:cNvPr id="10" name="Text Placeholder 3">
            <a:extLst>
              <a:ext uri="{FF2B5EF4-FFF2-40B4-BE49-F238E27FC236}">
                <a16:creationId xmlns:a16="http://schemas.microsoft.com/office/drawing/2014/main" id="{A04445A3-587B-F08E-EC26-6E07E9DE2AD4}"/>
              </a:ext>
            </a:extLst>
          </p:cNvPr>
          <p:cNvSpPr>
            <a:spLocks noGrp="1"/>
          </p:cNvSpPr>
          <p:nvPr>
            <p:ph type="body" sz="quarter" idx="20"/>
          </p:nvPr>
        </p:nvSpPr>
        <p:spPr>
          <a:xfrm>
            <a:off x="1253613" y="1825626"/>
            <a:ext cx="4279025" cy="4117973"/>
          </a:xfrm>
        </p:spPr>
        <p:txBody>
          <a:bodyPr/>
          <a:lstStyle/>
          <a:p>
            <a:endParaRPr lang="en-US"/>
          </a:p>
        </p:txBody>
      </p:sp>
      <p:pic>
        <p:nvPicPr>
          <p:cNvPr id="6" name="Afbeelding 5" descr="Afbeelding met tekst, schermopname, Lettertype, logo&#10;&#10;Automatisch gegenereerde beschrijving">
            <a:extLst>
              <a:ext uri="{FF2B5EF4-FFF2-40B4-BE49-F238E27FC236}">
                <a16:creationId xmlns:a16="http://schemas.microsoft.com/office/drawing/2014/main" id="{97E92CC0-6ED6-26F2-2589-27209BBC9FAB}"/>
              </a:ext>
            </a:extLst>
          </p:cNvPr>
          <p:cNvPicPr>
            <a:picLocks noChangeAspect="1"/>
          </p:cNvPicPr>
          <p:nvPr/>
        </p:nvPicPr>
        <p:blipFill>
          <a:blip r:embed="rId4"/>
          <a:stretch>
            <a:fillRect/>
          </a:stretch>
        </p:blipFill>
        <p:spPr>
          <a:xfrm>
            <a:off x="1250121" y="1829905"/>
            <a:ext cx="4114800" cy="4114800"/>
          </a:xfrm>
          <a:prstGeom prst="rect">
            <a:avLst/>
          </a:prstGeom>
        </p:spPr>
      </p:pic>
    </p:spTree>
    <p:extLst>
      <p:ext uri="{BB962C8B-B14F-4D97-AF65-F5344CB8AC3E}">
        <p14:creationId xmlns:p14="http://schemas.microsoft.com/office/powerpoint/2010/main" val="232852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3071446" y="676277"/>
            <a:ext cx="7634654" cy="1014413"/>
          </a:xfrm>
        </p:spPr>
        <p:txBody>
          <a:bodyPr>
            <a:noAutofit/>
          </a:bodyPr>
          <a:lstStyle/>
          <a:p>
            <a:r>
              <a:rPr lang="nl-NL">
                <a:ea typeface="Verdana"/>
                <a:cs typeface="Tahoma"/>
              </a:rPr>
              <a:t>Gatekeepertrainingen </a:t>
            </a:r>
          </a:p>
        </p:txBody>
      </p:sp>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p:txBody>
          <a:bodyPr/>
          <a:lstStyle/>
          <a:p>
            <a:endParaRPr lang="nl-NL"/>
          </a:p>
          <a:p>
            <a:pPr marL="0" indent="0">
              <a:buNone/>
            </a:pPr>
            <a:endParaRPr lang="nl-NL"/>
          </a:p>
          <a:p>
            <a:endParaRPr lang="nl-NL"/>
          </a:p>
        </p:txBody>
      </p:sp>
      <p:pic>
        <p:nvPicPr>
          <p:cNvPr id="5" name="Afbeelding 4">
            <a:extLst>
              <a:ext uri="{FF2B5EF4-FFF2-40B4-BE49-F238E27FC236}">
                <a16:creationId xmlns:a16="http://schemas.microsoft.com/office/drawing/2014/main" id="{0817B2B9-754D-5A7F-2B6E-8B46859152B2}"/>
              </a:ext>
            </a:extLst>
          </p:cNvPr>
          <p:cNvPicPr>
            <a:picLocks noChangeAspect="1"/>
          </p:cNvPicPr>
          <p:nvPr/>
        </p:nvPicPr>
        <p:blipFill>
          <a:blip r:embed="rId4"/>
          <a:stretch>
            <a:fillRect/>
          </a:stretch>
        </p:blipFill>
        <p:spPr>
          <a:xfrm>
            <a:off x="1001588" y="1592421"/>
            <a:ext cx="10188823" cy="3673158"/>
          </a:xfrm>
          <a:prstGeom prst="rect">
            <a:avLst/>
          </a:prstGeom>
        </p:spPr>
      </p:pic>
      <p:pic>
        <p:nvPicPr>
          <p:cNvPr id="7" name="Afbeelding 6">
            <a:extLst>
              <a:ext uri="{FF2B5EF4-FFF2-40B4-BE49-F238E27FC236}">
                <a16:creationId xmlns:a16="http://schemas.microsoft.com/office/drawing/2014/main" id="{73B23880-8893-F997-7891-CD34E95812FA}"/>
              </a:ext>
            </a:extLst>
          </p:cNvPr>
          <p:cNvPicPr>
            <a:picLocks noChangeAspect="1"/>
          </p:cNvPicPr>
          <p:nvPr/>
        </p:nvPicPr>
        <p:blipFill>
          <a:blip r:embed="rId4"/>
          <a:stretch>
            <a:fillRect/>
          </a:stretch>
        </p:blipFill>
        <p:spPr>
          <a:xfrm>
            <a:off x="1001588" y="1592421"/>
            <a:ext cx="10188823" cy="3673158"/>
          </a:xfrm>
          <a:prstGeom prst="rect">
            <a:avLst/>
          </a:prstGeom>
        </p:spPr>
      </p:pic>
    </p:spTree>
    <p:extLst>
      <p:ext uri="{BB962C8B-B14F-4D97-AF65-F5344CB8AC3E}">
        <p14:creationId xmlns:p14="http://schemas.microsoft.com/office/powerpoint/2010/main" val="257895165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DEDB971-2B82-F9D8-C030-3B457F582ABE}"/>
              </a:ext>
            </a:extLst>
          </p:cNvPr>
          <p:cNvSpPr>
            <a:spLocks noGrp="1"/>
          </p:cNvSpPr>
          <p:nvPr>
            <p:ph type="body" sz="quarter" idx="20"/>
          </p:nvPr>
        </p:nvSpPr>
        <p:spPr>
          <a:xfrm>
            <a:off x="1253612" y="1020494"/>
            <a:ext cx="9452488" cy="4923105"/>
          </a:xfrm>
        </p:spPr>
        <p:txBody>
          <a:bodyPr/>
          <a:lstStyle/>
          <a:p>
            <a:pPr marL="0" indent="0" algn="ctr">
              <a:buNone/>
            </a:pPr>
            <a:endParaRPr lang="nl-NL"/>
          </a:p>
          <a:p>
            <a:pPr marL="0" indent="0" algn="ctr">
              <a:buNone/>
            </a:pPr>
            <a:r>
              <a:rPr lang="nl-NL"/>
              <a:t>programma</a:t>
            </a:r>
          </a:p>
          <a:p>
            <a:pPr marL="0" indent="0" algn="ctr">
              <a:buNone/>
            </a:pPr>
            <a:r>
              <a:rPr lang="nl-NL" sz="3200" b="1"/>
              <a:t>Wet Integrale Suïcidepreventie: impact op gemeenten</a:t>
            </a:r>
          </a:p>
          <a:p>
            <a:pPr marL="0" indent="0" algn="ctr">
              <a:buNone/>
            </a:pPr>
            <a:endParaRPr lang="nl-NL" sz="2800"/>
          </a:p>
          <a:p>
            <a:pPr marL="0" indent="0">
              <a:buNone/>
            </a:pPr>
            <a:r>
              <a:rPr lang="nl-NL" sz="2800"/>
              <a:t>-Wat houdt de wet in?</a:t>
            </a:r>
            <a:endParaRPr lang="nl-NL"/>
          </a:p>
          <a:p>
            <a:pPr marL="0" indent="0">
              <a:buNone/>
            </a:pPr>
            <a:r>
              <a:rPr lang="nl-NL" sz="2800"/>
              <a:t>-Wat wordt nieuwe taak voor gemeenten?</a:t>
            </a:r>
          </a:p>
          <a:p>
            <a:pPr marL="0" indent="0">
              <a:buNone/>
            </a:pPr>
            <a:r>
              <a:rPr lang="nl-NL" sz="2800"/>
              <a:t>-Hoe pak je suïcidepreventie lokaal aan?</a:t>
            </a:r>
          </a:p>
          <a:p>
            <a:pPr marL="0" indent="0" algn="ctr">
              <a:buNone/>
            </a:pPr>
            <a:endParaRPr lang="nl-NL" sz="2800"/>
          </a:p>
          <a:p>
            <a:pPr marL="0" indent="0" algn="r">
              <a:buNone/>
            </a:pPr>
            <a:r>
              <a:rPr lang="nl-NL" i="1"/>
              <a:t>Vragen? Stel ze via de chat</a:t>
            </a:r>
          </a:p>
          <a:p>
            <a:pPr marL="227965" indent="-227965"/>
            <a:endParaRPr lang="nl-NL"/>
          </a:p>
        </p:txBody>
      </p:sp>
    </p:spTree>
    <p:extLst>
      <p:ext uri="{BB962C8B-B14F-4D97-AF65-F5344CB8AC3E}">
        <p14:creationId xmlns:p14="http://schemas.microsoft.com/office/powerpoint/2010/main" val="384923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1067000" y="676277"/>
            <a:ext cx="4571999" cy="1014413"/>
          </a:xfrm>
        </p:spPr>
        <p:txBody>
          <a:bodyPr wrap="square" anchor="ctr">
            <a:normAutofit/>
          </a:bodyPr>
          <a:lstStyle/>
          <a:p>
            <a:r>
              <a:rPr lang="nl-NL"/>
              <a:t>Netwerk</a:t>
            </a:r>
          </a:p>
        </p:txBody>
      </p:sp>
      <p:pic>
        <p:nvPicPr>
          <p:cNvPr id="4" name="Afbeelding 3">
            <a:extLst>
              <a:ext uri="{FF2B5EF4-FFF2-40B4-BE49-F238E27FC236}">
                <a16:creationId xmlns:a16="http://schemas.microsoft.com/office/drawing/2014/main" id="{09FFE047-F7FD-5015-7060-965BF5F43CC9}"/>
              </a:ext>
            </a:extLst>
          </p:cNvPr>
          <p:cNvPicPr>
            <a:picLocks noChangeAspect="1"/>
          </p:cNvPicPr>
          <p:nvPr/>
        </p:nvPicPr>
        <p:blipFill>
          <a:blip r:embed="rId4"/>
          <a:stretch>
            <a:fillRect/>
          </a:stretch>
        </p:blipFill>
        <p:spPr>
          <a:xfrm>
            <a:off x="6335713" y="1384774"/>
            <a:ext cx="5186363" cy="3669352"/>
          </a:xfrm>
          <a:prstGeom prst="rect">
            <a:avLst/>
          </a:prstGeom>
          <a:noFill/>
        </p:spPr>
      </p:pic>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a:xfrm>
            <a:off x="1066999" y="1825626"/>
            <a:ext cx="4571999" cy="4117973"/>
          </a:xfrm>
        </p:spPr>
        <p:txBody>
          <a:bodyPr wrap="square" anchor="t">
            <a:normAutofit/>
          </a:bodyPr>
          <a:lstStyle/>
          <a:p>
            <a:endParaRPr lang="nl-NL"/>
          </a:p>
          <a:p>
            <a:r>
              <a:rPr lang="nl-NL"/>
              <a:t>Identificeer de belangrijkste schakels</a:t>
            </a:r>
          </a:p>
          <a:p>
            <a:r>
              <a:rPr lang="nl-NL"/>
              <a:t>Breng schakelmomenten in beeld en zorg voor goede overdracht en continuïteit</a:t>
            </a:r>
          </a:p>
          <a:p>
            <a:r>
              <a:rPr lang="nl-NL"/>
              <a:t>Sluit aan op bestaande netwerken</a:t>
            </a:r>
          </a:p>
        </p:txBody>
      </p:sp>
    </p:spTree>
    <p:extLst>
      <p:ext uri="{BB962C8B-B14F-4D97-AF65-F5344CB8AC3E}">
        <p14:creationId xmlns:p14="http://schemas.microsoft.com/office/powerpoint/2010/main" val="3734729195"/>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968FD3E-E70A-0CC7-699E-2EA1040864CF}"/>
              </a:ext>
            </a:extLst>
          </p:cNvPr>
          <p:cNvSpPr>
            <a:spLocks noGrp="1"/>
          </p:cNvSpPr>
          <p:nvPr>
            <p:ph type="body" sz="quarter" idx="20"/>
          </p:nvPr>
        </p:nvSpPr>
        <p:spPr>
          <a:xfrm>
            <a:off x="1066999" y="893136"/>
            <a:ext cx="4571999" cy="5050464"/>
          </a:xfrm>
        </p:spPr>
        <p:txBody>
          <a:bodyPr wrap="square" anchor="t">
            <a:normAutofit/>
          </a:bodyPr>
          <a:lstStyle/>
          <a:p>
            <a:pPr marL="0" indent="0">
              <a:buNone/>
            </a:pPr>
            <a:endParaRPr lang="nl-NL" sz="1700"/>
          </a:p>
          <a:p>
            <a:pPr marL="227965" indent="-227965"/>
            <a:endParaRPr lang="nl-NL" sz="1700"/>
          </a:p>
        </p:txBody>
      </p:sp>
      <p:pic>
        <p:nvPicPr>
          <p:cNvPr id="5" name="Afbeelding 4">
            <a:extLst>
              <a:ext uri="{FF2B5EF4-FFF2-40B4-BE49-F238E27FC236}">
                <a16:creationId xmlns:a16="http://schemas.microsoft.com/office/drawing/2014/main" id="{7DE31533-C4E6-C2AE-E833-0ACF7CACA05B}"/>
              </a:ext>
            </a:extLst>
          </p:cNvPr>
          <p:cNvPicPr>
            <a:picLocks noChangeAspect="1"/>
          </p:cNvPicPr>
          <p:nvPr/>
        </p:nvPicPr>
        <p:blipFill>
          <a:blip r:embed="rId4"/>
          <a:stretch>
            <a:fillRect/>
          </a:stretch>
        </p:blipFill>
        <p:spPr>
          <a:xfrm>
            <a:off x="-10910" y="65313"/>
            <a:ext cx="11553294" cy="6690049"/>
          </a:xfrm>
          <a:prstGeom prst="rect">
            <a:avLst/>
          </a:prstGeom>
        </p:spPr>
      </p:pic>
    </p:spTree>
    <p:extLst>
      <p:ext uri="{BB962C8B-B14F-4D97-AF65-F5344CB8AC3E}">
        <p14:creationId xmlns:p14="http://schemas.microsoft.com/office/powerpoint/2010/main" val="417395903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1067000" y="676277"/>
            <a:ext cx="4571999" cy="1014413"/>
          </a:xfrm>
        </p:spPr>
        <p:txBody>
          <a:bodyPr wrap="square" anchor="ctr">
            <a:normAutofit/>
          </a:bodyPr>
          <a:lstStyle/>
          <a:p>
            <a:r>
              <a:rPr lang="nl-NL"/>
              <a:t>Basisinformatie op een rij</a:t>
            </a:r>
          </a:p>
        </p:txBody>
      </p:sp>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a:xfrm>
            <a:off x="1066999" y="1825626"/>
            <a:ext cx="4571999" cy="4117973"/>
          </a:xfrm>
        </p:spPr>
        <p:txBody>
          <a:bodyPr wrap="square" anchor="t">
            <a:normAutofit/>
          </a:bodyPr>
          <a:lstStyle/>
          <a:p>
            <a:endParaRPr lang="nl-NL"/>
          </a:p>
          <a:p>
            <a:pPr marL="0" indent="0">
              <a:buNone/>
            </a:pPr>
            <a:endParaRPr lang="nl-NL"/>
          </a:p>
          <a:p>
            <a:r>
              <a:rPr lang="nl-NL"/>
              <a:t>Jaarlijks CANS rapport </a:t>
            </a:r>
          </a:p>
          <a:p>
            <a:r>
              <a:rPr lang="nl-NL"/>
              <a:t>Psychosociale autopsie</a:t>
            </a:r>
          </a:p>
          <a:p>
            <a:r>
              <a:rPr lang="nl-NL" sz="2400">
                <a:hlinkClick r:id="rId4"/>
              </a:rPr>
              <a:t>www.regiobeeld.nl</a:t>
            </a:r>
            <a:r>
              <a:rPr lang="nl-NL" sz="2400"/>
              <a:t> -psychische problematiek </a:t>
            </a:r>
          </a:p>
        </p:txBody>
      </p:sp>
      <p:pic>
        <p:nvPicPr>
          <p:cNvPr id="6" name="Afbeelding 5">
            <a:extLst>
              <a:ext uri="{FF2B5EF4-FFF2-40B4-BE49-F238E27FC236}">
                <a16:creationId xmlns:a16="http://schemas.microsoft.com/office/drawing/2014/main" id="{5A37C9A2-FE6F-9D5C-2882-74D0E6282653}"/>
              </a:ext>
            </a:extLst>
          </p:cNvPr>
          <p:cNvPicPr>
            <a:picLocks noChangeAspect="1"/>
          </p:cNvPicPr>
          <p:nvPr/>
        </p:nvPicPr>
        <p:blipFill>
          <a:blip r:embed="rId5"/>
          <a:stretch>
            <a:fillRect/>
          </a:stretch>
        </p:blipFill>
        <p:spPr>
          <a:xfrm>
            <a:off x="6381750" y="408244"/>
            <a:ext cx="5227898" cy="2834763"/>
          </a:xfrm>
          <a:prstGeom prst="rect">
            <a:avLst/>
          </a:prstGeom>
        </p:spPr>
      </p:pic>
      <p:pic>
        <p:nvPicPr>
          <p:cNvPr id="8" name="Afbeelding 7">
            <a:extLst>
              <a:ext uri="{FF2B5EF4-FFF2-40B4-BE49-F238E27FC236}">
                <a16:creationId xmlns:a16="http://schemas.microsoft.com/office/drawing/2014/main" id="{94F69C59-5EC5-9A41-2C27-B28912C1D629}"/>
              </a:ext>
            </a:extLst>
          </p:cNvPr>
          <p:cNvPicPr>
            <a:picLocks noChangeAspect="1"/>
          </p:cNvPicPr>
          <p:nvPr/>
        </p:nvPicPr>
        <p:blipFill>
          <a:blip r:embed="rId6"/>
          <a:stretch>
            <a:fillRect/>
          </a:stretch>
        </p:blipFill>
        <p:spPr>
          <a:xfrm>
            <a:off x="6553004" y="3527546"/>
            <a:ext cx="4465978" cy="2486569"/>
          </a:xfrm>
          <a:prstGeom prst="rect">
            <a:avLst/>
          </a:prstGeom>
        </p:spPr>
      </p:pic>
    </p:spTree>
    <p:extLst>
      <p:ext uri="{BB962C8B-B14F-4D97-AF65-F5344CB8AC3E}">
        <p14:creationId xmlns:p14="http://schemas.microsoft.com/office/powerpoint/2010/main" val="776351097"/>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2162529" y="2636522"/>
            <a:ext cx="7634654" cy="1014413"/>
          </a:xfrm>
        </p:spPr>
        <p:txBody>
          <a:bodyPr>
            <a:noAutofit/>
          </a:bodyPr>
          <a:lstStyle/>
          <a:p>
            <a:pPr algn="ctr"/>
            <a:r>
              <a:rPr lang="nl-NL" sz="4000">
                <a:ea typeface="Verdana"/>
                <a:cs typeface="Tahoma"/>
              </a:rPr>
              <a:t>Vragen</a:t>
            </a:r>
          </a:p>
        </p:txBody>
      </p:sp>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p:txBody>
          <a:bodyPr/>
          <a:lstStyle/>
          <a:p>
            <a:endParaRPr lang="nl-NL"/>
          </a:p>
          <a:p>
            <a:pPr marL="0" indent="0">
              <a:buNone/>
            </a:pPr>
            <a:endParaRPr lang="nl-NL"/>
          </a:p>
          <a:p>
            <a:endParaRPr lang="nl-NL"/>
          </a:p>
        </p:txBody>
      </p:sp>
    </p:spTree>
    <p:extLst>
      <p:ext uri="{BB962C8B-B14F-4D97-AF65-F5344CB8AC3E}">
        <p14:creationId xmlns:p14="http://schemas.microsoft.com/office/powerpoint/2010/main" val="2636201126"/>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B8874-1DBB-71E7-8E65-4D4EE323F8AD}"/>
              </a:ext>
            </a:extLst>
          </p:cNvPr>
          <p:cNvSpPr>
            <a:spLocks noGrp="1"/>
          </p:cNvSpPr>
          <p:nvPr>
            <p:ph type="title"/>
          </p:nvPr>
        </p:nvSpPr>
        <p:spPr>
          <a:xfrm>
            <a:off x="1067000" y="676277"/>
            <a:ext cx="4571999" cy="1014413"/>
          </a:xfrm>
        </p:spPr>
        <p:txBody>
          <a:bodyPr wrap="square" anchor="ctr">
            <a:normAutofit/>
          </a:bodyPr>
          <a:lstStyle/>
          <a:p>
            <a:r>
              <a:rPr lang="nl-NL"/>
              <a:t>Binnenkort</a:t>
            </a:r>
          </a:p>
        </p:txBody>
      </p:sp>
      <p:pic>
        <p:nvPicPr>
          <p:cNvPr id="3" name="Afbeelding 2" descr="Afbeelding met tekst, schermopname, Lettertype, logo&#10;&#10;Automatisch gegenereerde beschrijving">
            <a:extLst>
              <a:ext uri="{FF2B5EF4-FFF2-40B4-BE49-F238E27FC236}">
                <a16:creationId xmlns:a16="http://schemas.microsoft.com/office/drawing/2014/main" id="{A33F6AA1-9AA2-E474-9910-21147B8C6EC1}"/>
              </a:ext>
            </a:extLst>
          </p:cNvPr>
          <p:cNvPicPr>
            <a:picLocks noChangeAspect="1"/>
          </p:cNvPicPr>
          <p:nvPr/>
        </p:nvPicPr>
        <p:blipFill>
          <a:blip r:embed="rId4"/>
          <a:stretch>
            <a:fillRect/>
          </a:stretch>
        </p:blipFill>
        <p:spPr>
          <a:xfrm>
            <a:off x="6354186" y="1328523"/>
            <a:ext cx="5186363" cy="4200954"/>
          </a:xfrm>
          <a:prstGeom prst="rect">
            <a:avLst/>
          </a:prstGeom>
          <a:noFill/>
        </p:spPr>
      </p:pic>
      <p:sp>
        <p:nvSpPr>
          <p:cNvPr id="4" name="Tijdelijke aanduiding voor tekst 3">
            <a:extLst>
              <a:ext uri="{FF2B5EF4-FFF2-40B4-BE49-F238E27FC236}">
                <a16:creationId xmlns:a16="http://schemas.microsoft.com/office/drawing/2014/main" id="{479004CB-59D8-F72C-D7B6-F1014D9A294A}"/>
              </a:ext>
            </a:extLst>
          </p:cNvPr>
          <p:cNvSpPr>
            <a:spLocks noGrp="1"/>
          </p:cNvSpPr>
          <p:nvPr>
            <p:ph type="body" sz="quarter" idx="20"/>
          </p:nvPr>
        </p:nvSpPr>
        <p:spPr>
          <a:xfrm>
            <a:off x="1066999" y="1978026"/>
            <a:ext cx="4571999" cy="4117973"/>
          </a:xfrm>
        </p:spPr>
        <p:txBody>
          <a:bodyPr wrap="square" anchor="t">
            <a:normAutofit/>
          </a:bodyPr>
          <a:lstStyle/>
          <a:p>
            <a:pPr marL="449580" indent="-227965" fontAlgn="ctr">
              <a:spcAft>
                <a:spcPts val="800"/>
              </a:spcAft>
            </a:pPr>
            <a:r>
              <a:rPr lang="nl-NL"/>
              <a:t>Internetconsultatie AMvB</a:t>
            </a:r>
          </a:p>
          <a:p>
            <a:pPr marL="449580" indent="-227965" fontAlgn="ctr">
              <a:spcAft>
                <a:spcPts val="800"/>
              </a:spcAft>
            </a:pPr>
            <a:r>
              <a:rPr lang="nl-NL"/>
              <a:t>Inwerkingtreding wet</a:t>
            </a:r>
          </a:p>
          <a:p>
            <a:pPr marL="449580" indent="-227965" fontAlgn="ctr">
              <a:spcAft>
                <a:spcPts val="800"/>
              </a:spcAft>
            </a:pPr>
            <a:r>
              <a:rPr lang="nl-NL"/>
              <a:t>Handreiking VNG</a:t>
            </a:r>
          </a:p>
          <a:p>
            <a:pPr marL="449580" indent="-227965">
              <a:spcAft>
                <a:spcPts val="800"/>
              </a:spcAft>
            </a:pPr>
            <a:r>
              <a:rPr lang="nl-NL"/>
              <a:t>Adviseren regio’s bij opzet suïcidepreventie beleid</a:t>
            </a:r>
          </a:p>
          <a:p>
            <a:pPr marL="449580" indent="-227965">
              <a:spcAft>
                <a:spcPts val="800"/>
              </a:spcAft>
            </a:pPr>
            <a:r>
              <a:rPr lang="nl-NL"/>
              <a:t>Informatiebijeenkomsten </a:t>
            </a:r>
          </a:p>
          <a:p>
            <a:pPr marL="221615" indent="0">
              <a:spcAft>
                <a:spcPts val="800"/>
              </a:spcAft>
              <a:buNone/>
            </a:pPr>
            <a:endParaRPr lang="nl-NL"/>
          </a:p>
          <a:p>
            <a:pPr marL="0" indent="0">
              <a:buNone/>
            </a:pPr>
            <a:endParaRPr lang="nl-NL"/>
          </a:p>
        </p:txBody>
      </p:sp>
    </p:spTree>
    <p:extLst>
      <p:ext uri="{BB962C8B-B14F-4D97-AF65-F5344CB8AC3E}">
        <p14:creationId xmlns:p14="http://schemas.microsoft.com/office/powerpoint/2010/main" val="414961849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DEDB971-2B82-F9D8-C030-3B457F582ABE}"/>
              </a:ext>
            </a:extLst>
          </p:cNvPr>
          <p:cNvSpPr>
            <a:spLocks noGrp="1"/>
          </p:cNvSpPr>
          <p:nvPr>
            <p:ph type="body" sz="quarter" idx="20"/>
          </p:nvPr>
        </p:nvSpPr>
        <p:spPr/>
        <p:txBody>
          <a:bodyPr/>
          <a:lstStyle/>
          <a:p>
            <a:pPr marL="0" indent="0" algn="ctr">
              <a:buNone/>
            </a:pPr>
            <a:endParaRPr lang="nl-NL" sz="3600" b="1"/>
          </a:p>
          <a:p>
            <a:pPr marL="0" indent="0" algn="ctr">
              <a:buNone/>
            </a:pPr>
            <a:r>
              <a:rPr lang="nl-NL" sz="4000" b="1"/>
              <a:t>Bedankt voor uw aandacht!</a:t>
            </a:r>
          </a:p>
          <a:p>
            <a:pPr marL="0" indent="0" algn="ctr">
              <a:buNone/>
            </a:pPr>
            <a:endParaRPr lang="nl-NL" sz="3600" b="1"/>
          </a:p>
          <a:p>
            <a:pPr marL="0" indent="0" algn="ctr">
              <a:buNone/>
            </a:pPr>
            <a:r>
              <a:rPr lang="nl-NL" sz="3200" b="1"/>
              <a:t>Voor meer informatie ga naar:</a:t>
            </a:r>
          </a:p>
          <a:p>
            <a:pPr marL="0" indent="0" algn="ctr">
              <a:buNone/>
            </a:pPr>
            <a:r>
              <a:rPr lang="nl-NL" sz="3200" u="sng"/>
              <a:t>113.nl/gemeente </a:t>
            </a:r>
          </a:p>
          <a:p>
            <a:pPr marL="0" indent="0" algn="ctr">
              <a:buNone/>
            </a:pPr>
            <a:r>
              <a:rPr lang="nl-NL" sz="3200" u="sng"/>
              <a:t>samenmindersuicide.nl</a:t>
            </a:r>
          </a:p>
        </p:txBody>
      </p:sp>
    </p:spTree>
    <p:extLst>
      <p:ext uri="{BB962C8B-B14F-4D97-AF65-F5344CB8AC3E}">
        <p14:creationId xmlns:p14="http://schemas.microsoft.com/office/powerpoint/2010/main" val="288476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3071446" y="676277"/>
            <a:ext cx="7634654" cy="1014413"/>
          </a:xfrm>
        </p:spPr>
        <p:txBody>
          <a:bodyPr>
            <a:noAutofit/>
          </a:bodyPr>
          <a:lstStyle/>
          <a:p>
            <a:r>
              <a:rPr lang="nl-NL">
                <a:ea typeface="Verdana"/>
                <a:cs typeface="Tahoma"/>
              </a:rPr>
              <a:t>Wet integrale </a:t>
            </a:r>
            <a:r>
              <a:rPr lang="nl-NL">
                <a:latin typeface="+mj-lt"/>
                <a:ea typeface="Verdana"/>
                <a:cs typeface="Tahoma"/>
              </a:rPr>
              <a:t>suïcidepreventie </a:t>
            </a:r>
            <a:endParaRPr lang="nl-NL">
              <a:ea typeface="Verdana"/>
              <a:cs typeface="Tahoma"/>
            </a:endParaRPr>
          </a:p>
        </p:txBody>
      </p:sp>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p:txBody>
          <a:bodyPr/>
          <a:lstStyle/>
          <a:p>
            <a:endParaRPr lang="nl-NL"/>
          </a:p>
          <a:p>
            <a:pPr marL="0" indent="0">
              <a:buNone/>
            </a:pPr>
            <a:endParaRPr lang="nl-NL"/>
          </a:p>
          <a:p>
            <a:endParaRPr lang="nl-NL"/>
          </a:p>
        </p:txBody>
      </p:sp>
      <p:pic>
        <p:nvPicPr>
          <p:cNvPr id="9" name="Afbeelding 8">
            <a:extLst>
              <a:ext uri="{FF2B5EF4-FFF2-40B4-BE49-F238E27FC236}">
                <a16:creationId xmlns:a16="http://schemas.microsoft.com/office/drawing/2014/main" id="{AA8B1F74-2E25-4D77-B93D-2CD466293D31}"/>
              </a:ext>
            </a:extLst>
          </p:cNvPr>
          <p:cNvPicPr>
            <a:picLocks noChangeAspect="1"/>
          </p:cNvPicPr>
          <p:nvPr/>
        </p:nvPicPr>
        <p:blipFill>
          <a:blip r:embed="rId3"/>
          <a:stretch>
            <a:fillRect/>
          </a:stretch>
        </p:blipFill>
        <p:spPr>
          <a:xfrm>
            <a:off x="2391508" y="1690690"/>
            <a:ext cx="6881858" cy="2397752"/>
          </a:xfrm>
          <a:prstGeom prst="rect">
            <a:avLst/>
          </a:prstGeom>
        </p:spPr>
      </p:pic>
      <p:sp>
        <p:nvSpPr>
          <p:cNvPr id="4" name="Tekstvak 3">
            <a:extLst>
              <a:ext uri="{FF2B5EF4-FFF2-40B4-BE49-F238E27FC236}">
                <a16:creationId xmlns:a16="http://schemas.microsoft.com/office/drawing/2014/main" id="{13ACCF93-5A68-FEF3-34FF-AC4D43B26FBB}"/>
              </a:ext>
            </a:extLst>
          </p:cNvPr>
          <p:cNvSpPr txBox="1"/>
          <p:nvPr/>
        </p:nvSpPr>
        <p:spPr>
          <a:xfrm>
            <a:off x="2922954" y="4603262"/>
            <a:ext cx="5509846" cy="1200329"/>
          </a:xfrm>
          <a:prstGeom prst="rect">
            <a:avLst/>
          </a:prstGeom>
          <a:noFill/>
        </p:spPr>
        <p:txBody>
          <a:bodyPr wrap="square" lIns="91440" tIns="45720" rIns="91440" bIns="45720" rtlCol="0" anchor="t">
            <a:spAutoFit/>
          </a:bodyPr>
          <a:lstStyle/>
          <a:p>
            <a:r>
              <a:rPr lang="nl-NL"/>
              <a:t>Doel: Wettelijk vastleggen in de Wet publieke gezondheid van het suïcidepreventiebeleid om de basis voor dit beleid te verstevigen.</a:t>
            </a:r>
          </a:p>
          <a:p>
            <a:endParaRPr lang="nl-NL"/>
          </a:p>
        </p:txBody>
      </p:sp>
    </p:spTree>
    <p:extLst>
      <p:ext uri="{BB962C8B-B14F-4D97-AF65-F5344CB8AC3E}">
        <p14:creationId xmlns:p14="http://schemas.microsoft.com/office/powerpoint/2010/main" val="306217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normAutofit/>
          </a:bodyPr>
          <a:lstStyle/>
          <a:p>
            <a:pPr algn="ctr"/>
            <a:r>
              <a:rPr lang="nl-NL"/>
              <a:t>1.885 zelfdodingen in 2023</a:t>
            </a:r>
          </a:p>
        </p:txBody>
      </p:sp>
      <p:sp>
        <p:nvSpPr>
          <p:cNvPr id="3" name="Tijdelijke aanduiding voor inhoud 2"/>
          <p:cNvSpPr>
            <a:spLocks noGrp="1"/>
          </p:cNvSpPr>
          <p:nvPr>
            <p:ph type="body" sz="quarter" idx="20"/>
          </p:nvPr>
        </p:nvSpPr>
        <p:spPr>
          <a:xfrm>
            <a:off x="1253612" y="1508166"/>
            <a:ext cx="9452488" cy="4797631"/>
          </a:xfrm>
          <a:noFill/>
        </p:spPr>
        <p:txBody>
          <a:bodyPr>
            <a:normAutofit fontScale="55000" lnSpcReduction="20000"/>
          </a:bodyPr>
          <a:lstStyle/>
          <a:p>
            <a:pPr marL="227965" indent="-227965">
              <a:buNone/>
            </a:pPr>
            <a:r>
              <a:rPr lang="nl-NL" sz="3600">
                <a:cs typeface="Arial"/>
              </a:rPr>
              <a:t>	*************************</a:t>
            </a:r>
            <a:r>
              <a:rPr lang="nl-NL" sz="3600">
                <a:ea typeface="+mn-lt"/>
                <a:cs typeface="+mn-lt"/>
              </a:rPr>
              <a:t>***********************************************************************************************************************************************************************************************************************************************************************************************************************************************************************************************************************************************************************************************************************************************************************************************************************************************************************************************************************************************************************************************************************************************************************************************************************************************************************************************************************************************************************************************************************************************************************************************************************************************************************************************************************************************************************************************************************************************************************************************************************************************************************************************************************************************************************************************************************************************************************************************************************************************************************************************************************************</a:t>
            </a:r>
            <a:r>
              <a:rPr lang="en-US" sz="3600">
                <a:cs typeface="Arial"/>
              </a:rPr>
              <a:t> </a:t>
            </a:r>
            <a:endParaRPr lang="nl-NL"/>
          </a:p>
          <a:p>
            <a:pPr marL="227965" indent="-227965">
              <a:buNone/>
            </a:pPr>
            <a:endParaRPr lang="nl-NL"/>
          </a:p>
          <a:p>
            <a:pPr marL="227965" indent="-227965">
              <a:buNone/>
            </a:pPr>
            <a:endParaRPr lang="nl-NL"/>
          </a:p>
          <a:p>
            <a:pPr marL="0" indent="0">
              <a:buNone/>
            </a:pPr>
            <a:endParaRPr lang="nl-NL" sz="3600"/>
          </a:p>
        </p:txBody>
      </p:sp>
      <p:sp>
        <p:nvSpPr>
          <p:cNvPr id="6" name="Tekstvak 5">
            <a:extLst>
              <a:ext uri="{FF2B5EF4-FFF2-40B4-BE49-F238E27FC236}">
                <a16:creationId xmlns:a16="http://schemas.microsoft.com/office/drawing/2014/main" id="{45351D9E-4C98-61BA-3594-B32096F116B5}"/>
              </a:ext>
            </a:extLst>
          </p:cNvPr>
          <p:cNvSpPr txBox="1"/>
          <p:nvPr/>
        </p:nvSpPr>
        <p:spPr>
          <a:xfrm>
            <a:off x="9463682" y="5776697"/>
            <a:ext cx="12686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1200" cap="none" spc="0" normalizeH="0" baseline="0" noProof="0">
                <a:ln>
                  <a:noFill/>
                </a:ln>
                <a:solidFill>
                  <a:srgbClr val="000000"/>
                </a:solidFill>
                <a:effectLst/>
                <a:uLnTx/>
                <a:uFillTx/>
                <a:latin typeface="Arial" panose="020B0604020202020204" pitchFamily="34" charset="0"/>
                <a:cs typeface="Helvetica" panose="020B0604020202030204" pitchFamily="34" charset="0"/>
              </a:rPr>
              <a:t>* </a:t>
            </a:r>
            <a:r>
              <a:rPr kumimoji="0" lang="nl-NL" sz="1800" b="0" i="0" u="none" strike="noStrike" kern="1200" cap="none" spc="0" normalizeH="0" baseline="30000" noProof="0">
                <a:ln>
                  <a:noFill/>
                </a:ln>
                <a:solidFill>
                  <a:srgbClr val="000000"/>
                </a:solidFill>
                <a:effectLst/>
                <a:uLnTx/>
                <a:uFillTx/>
                <a:latin typeface="Arial" panose="020B0604020202020204" pitchFamily="34" charset="0"/>
                <a:cs typeface="Helvetica" panose="020B0604020202030204" pitchFamily="34" charset="0"/>
              </a:rPr>
              <a:t>=1 persoon</a:t>
            </a:r>
            <a:endParaRPr kumimoji="0" lang="nl-NL" sz="1800" b="0" i="0" u="none" strike="noStrike" kern="1200" cap="none" spc="0" normalizeH="0" baseline="0" noProof="0">
              <a:ln>
                <a:noFill/>
              </a:ln>
              <a:solidFill>
                <a:srgbClr val="000000"/>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408350549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DDF4F670-431E-A2D0-394E-25364F8F53EF}"/>
              </a:ext>
            </a:extLst>
          </p:cNvPr>
          <p:cNvSpPr txBox="1"/>
          <p:nvPr/>
        </p:nvSpPr>
        <p:spPr>
          <a:xfrm>
            <a:off x="2752248" y="2578048"/>
            <a:ext cx="1168910" cy="221599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3800" b="1">
                <a:solidFill>
                  <a:schemeClr val="accent1"/>
                </a:solidFill>
                <a:latin typeface="Arial"/>
              </a:rPr>
              <a:t>5</a:t>
            </a:r>
            <a:endParaRPr kumimoji="0" lang="nl-NL" sz="13800" b="1" i="0" u="none" strike="noStrike" kern="1200" cap="none" spc="0" normalizeH="0" baseline="0" noProof="0">
              <a:ln>
                <a:noFill/>
              </a:ln>
              <a:solidFill>
                <a:schemeClr val="accent1"/>
              </a:solidFill>
              <a:effectLst/>
              <a:uLnTx/>
              <a:uFillTx/>
              <a:latin typeface="Arial"/>
              <a:ea typeface="+mn-ea"/>
              <a:cs typeface="+mn-cs"/>
            </a:endParaRPr>
          </a:p>
        </p:txBody>
      </p:sp>
      <p:sp>
        <p:nvSpPr>
          <p:cNvPr id="10" name="Tekstvak 9">
            <a:extLst>
              <a:ext uri="{FF2B5EF4-FFF2-40B4-BE49-F238E27FC236}">
                <a16:creationId xmlns:a16="http://schemas.microsoft.com/office/drawing/2014/main" id="{B0CCF2A3-AED6-EF05-153A-55E289234A46}"/>
              </a:ext>
            </a:extLst>
          </p:cNvPr>
          <p:cNvSpPr txBox="1"/>
          <p:nvPr/>
        </p:nvSpPr>
        <p:spPr>
          <a:xfrm>
            <a:off x="2404444" y="2286158"/>
            <a:ext cx="1864518"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atin typeface="Arial"/>
              </a:rPr>
              <a:t>Elke dag </a:t>
            </a:r>
            <a:r>
              <a:rPr lang="nl-NL">
                <a:latin typeface="Arial"/>
                <a:ea typeface="+mn-ea"/>
                <a:cs typeface="+mn-cs"/>
              </a:rPr>
              <a:t>overlijden</a:t>
            </a:r>
            <a:endParaRPr lang="nl-NL">
              <a:latin typeface="Arial"/>
            </a:endParaRPr>
          </a:p>
        </p:txBody>
      </p:sp>
      <p:sp>
        <p:nvSpPr>
          <p:cNvPr id="11" name="Tekstvak 10">
            <a:extLst>
              <a:ext uri="{FF2B5EF4-FFF2-40B4-BE49-F238E27FC236}">
                <a16:creationId xmlns:a16="http://schemas.microsoft.com/office/drawing/2014/main" id="{8815F3D4-418C-40B1-33BA-3C0AD0D8C3CC}"/>
              </a:ext>
            </a:extLst>
          </p:cNvPr>
          <p:cNvSpPr txBox="1"/>
          <p:nvPr/>
        </p:nvSpPr>
        <p:spPr>
          <a:xfrm>
            <a:off x="2404444" y="4470873"/>
            <a:ext cx="1864518"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atin typeface="Arial"/>
              </a:rPr>
              <a:t>mensen aan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a:latin typeface="Arial"/>
              </a:rPr>
              <a:t>suïcide</a:t>
            </a:r>
          </a:p>
        </p:txBody>
      </p:sp>
      <p:sp>
        <p:nvSpPr>
          <p:cNvPr id="13" name="Tekstvak 12">
            <a:extLst>
              <a:ext uri="{FF2B5EF4-FFF2-40B4-BE49-F238E27FC236}">
                <a16:creationId xmlns:a16="http://schemas.microsoft.com/office/drawing/2014/main" id="{1C04CE8E-D9EF-3AB3-35AC-64B029993DA4}"/>
              </a:ext>
            </a:extLst>
          </p:cNvPr>
          <p:cNvSpPr txBox="1"/>
          <p:nvPr/>
        </p:nvSpPr>
        <p:spPr>
          <a:xfrm>
            <a:off x="7902504" y="2608026"/>
            <a:ext cx="1826141" cy="1862048"/>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0" b="1">
                <a:solidFill>
                  <a:schemeClr val="accent1"/>
                </a:solidFill>
                <a:latin typeface="Arial"/>
              </a:rPr>
              <a:t>40</a:t>
            </a:r>
            <a:endParaRPr kumimoji="0" lang="nl-NL" sz="11500" b="1" i="0" u="none" strike="noStrike" kern="1200" cap="none" spc="0" normalizeH="0" baseline="0" noProof="0">
              <a:ln>
                <a:noFill/>
              </a:ln>
              <a:solidFill>
                <a:schemeClr val="accent1"/>
              </a:solidFill>
              <a:effectLst/>
              <a:uLnTx/>
              <a:uFillTx/>
              <a:latin typeface="Arial"/>
              <a:ea typeface="+mn-ea"/>
              <a:cs typeface="+mn-cs"/>
            </a:endParaRPr>
          </a:p>
        </p:txBody>
      </p:sp>
      <p:sp>
        <p:nvSpPr>
          <p:cNvPr id="14" name="Tekstvak 13">
            <a:extLst>
              <a:ext uri="{FF2B5EF4-FFF2-40B4-BE49-F238E27FC236}">
                <a16:creationId xmlns:a16="http://schemas.microsoft.com/office/drawing/2014/main" id="{4DC914EA-F28C-315C-5E6D-C8AD89C0A419}"/>
              </a:ext>
            </a:extLst>
          </p:cNvPr>
          <p:cNvSpPr txBox="1"/>
          <p:nvPr/>
        </p:nvSpPr>
        <p:spPr>
          <a:xfrm>
            <a:off x="7864127" y="2254882"/>
            <a:ext cx="1864518"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atin typeface="Arial"/>
              </a:rPr>
              <a:t>Elke dag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a:latin typeface="Arial"/>
              </a:rPr>
              <a:t>komen er</a:t>
            </a:r>
          </a:p>
        </p:txBody>
      </p:sp>
      <p:sp>
        <p:nvSpPr>
          <p:cNvPr id="15" name="Tekstvak 14">
            <a:extLst>
              <a:ext uri="{FF2B5EF4-FFF2-40B4-BE49-F238E27FC236}">
                <a16:creationId xmlns:a16="http://schemas.microsoft.com/office/drawing/2014/main" id="{76FFB91D-F4DB-0C07-70B6-1B917EA405C4}"/>
              </a:ext>
            </a:extLst>
          </p:cNvPr>
          <p:cNvSpPr txBox="1"/>
          <p:nvPr/>
        </p:nvSpPr>
        <p:spPr>
          <a:xfrm>
            <a:off x="7578506" y="4162598"/>
            <a:ext cx="247413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atin typeface="Arial"/>
              </a:rPr>
              <a:t>mensen na een suïcidepoging op de Spoedeisende Hulp</a:t>
            </a:r>
          </a:p>
        </p:txBody>
      </p:sp>
      <p:cxnSp>
        <p:nvCxnSpPr>
          <p:cNvPr id="19" name="Rechte verbindingslijn 18">
            <a:extLst>
              <a:ext uri="{FF2B5EF4-FFF2-40B4-BE49-F238E27FC236}">
                <a16:creationId xmlns:a16="http://schemas.microsoft.com/office/drawing/2014/main" id="{684B2981-45AE-DC39-26E9-8B7B75B9B274}"/>
              </a:ext>
            </a:extLst>
          </p:cNvPr>
          <p:cNvCxnSpPr>
            <a:cxnSpLocks/>
          </p:cNvCxnSpPr>
          <p:nvPr/>
        </p:nvCxnSpPr>
        <p:spPr>
          <a:xfrm>
            <a:off x="6088856" y="1778795"/>
            <a:ext cx="0" cy="3757612"/>
          </a:xfrm>
          <a:prstGeom prst="line">
            <a:avLst/>
          </a:prstGeom>
          <a:ln w="19050"/>
        </p:spPr>
        <p:style>
          <a:lnRef idx="1">
            <a:schemeClr val="dk1"/>
          </a:lnRef>
          <a:fillRef idx="0">
            <a:schemeClr val="dk1"/>
          </a:fillRef>
          <a:effectRef idx="0">
            <a:schemeClr val="dk1"/>
          </a:effectRef>
          <a:fontRef idx="minor">
            <a:schemeClr val="tx1"/>
          </a:fontRef>
        </p:style>
      </p:cxnSp>
      <p:sp>
        <p:nvSpPr>
          <p:cNvPr id="20" name="Titel 19">
            <a:extLst>
              <a:ext uri="{FF2B5EF4-FFF2-40B4-BE49-F238E27FC236}">
                <a16:creationId xmlns:a16="http://schemas.microsoft.com/office/drawing/2014/main" id="{120A507C-F3B9-3B61-069E-0A888B19D822}"/>
              </a:ext>
            </a:extLst>
          </p:cNvPr>
          <p:cNvSpPr>
            <a:spLocks noGrp="1"/>
          </p:cNvSpPr>
          <p:nvPr>
            <p:ph type="title"/>
          </p:nvPr>
        </p:nvSpPr>
        <p:spPr>
          <a:xfrm>
            <a:off x="1284078" y="676277"/>
            <a:ext cx="9588705" cy="1014413"/>
          </a:xfrm>
        </p:spPr>
        <p:txBody>
          <a:bodyPr>
            <a:normAutofit/>
          </a:bodyPr>
          <a:lstStyle/>
          <a:p>
            <a:pPr algn="ctr"/>
            <a:r>
              <a:rPr lang="nl-NL"/>
              <a:t>Zelfmoord in cijfers</a:t>
            </a:r>
          </a:p>
        </p:txBody>
      </p:sp>
    </p:spTree>
    <p:extLst>
      <p:ext uri="{BB962C8B-B14F-4D97-AF65-F5344CB8AC3E}">
        <p14:creationId xmlns:p14="http://schemas.microsoft.com/office/powerpoint/2010/main" val="244865332"/>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p:txBody>
          <a:bodyPr/>
          <a:lstStyle/>
          <a:p>
            <a:endParaRPr lang="nl-NL"/>
          </a:p>
          <a:p>
            <a:pPr marL="0" indent="0">
              <a:buNone/>
            </a:pPr>
            <a:endParaRPr lang="nl-NL"/>
          </a:p>
          <a:p>
            <a:endParaRPr lang="nl-NL"/>
          </a:p>
        </p:txBody>
      </p:sp>
      <p:pic>
        <p:nvPicPr>
          <p:cNvPr id="5" name="Afbeelding 4" descr="Afbeelding met tekst, Lettertype, diagram, schermopname&#10;&#10;Automatisch gegenereerde beschrijving">
            <a:extLst>
              <a:ext uri="{FF2B5EF4-FFF2-40B4-BE49-F238E27FC236}">
                <a16:creationId xmlns:a16="http://schemas.microsoft.com/office/drawing/2014/main" id="{E051221F-3E6B-8A0C-3C8B-8E85148997B4}"/>
              </a:ext>
            </a:extLst>
          </p:cNvPr>
          <p:cNvPicPr>
            <a:picLocks noChangeAspect="1"/>
          </p:cNvPicPr>
          <p:nvPr/>
        </p:nvPicPr>
        <p:blipFill>
          <a:blip r:embed="rId3"/>
          <a:stretch>
            <a:fillRect/>
          </a:stretch>
        </p:blipFill>
        <p:spPr>
          <a:xfrm>
            <a:off x="2593398" y="850757"/>
            <a:ext cx="7005204" cy="5152159"/>
          </a:xfrm>
          <a:prstGeom prst="rect">
            <a:avLst/>
          </a:prstGeom>
        </p:spPr>
      </p:pic>
    </p:spTree>
    <p:extLst>
      <p:ext uri="{BB962C8B-B14F-4D97-AF65-F5344CB8AC3E}">
        <p14:creationId xmlns:p14="http://schemas.microsoft.com/office/powerpoint/2010/main" val="423572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BE8C9BE-6FCE-41D8-21D7-BF562A3290D7}"/>
              </a:ext>
            </a:extLst>
          </p:cNvPr>
          <p:cNvSpPr>
            <a:spLocks noGrp="1"/>
          </p:cNvSpPr>
          <p:nvPr>
            <p:ph type="title"/>
          </p:nvPr>
        </p:nvSpPr>
        <p:spPr>
          <a:xfrm>
            <a:off x="1067000" y="676277"/>
            <a:ext cx="4571999" cy="1014413"/>
          </a:xfrm>
        </p:spPr>
        <p:txBody>
          <a:bodyPr wrap="square" anchor="ctr">
            <a:normAutofit/>
          </a:bodyPr>
          <a:lstStyle/>
          <a:p>
            <a:r>
              <a:rPr lang="nl-NL"/>
              <a:t>Wet integrale suïcidepreventie</a:t>
            </a:r>
          </a:p>
        </p:txBody>
      </p:sp>
      <p:pic>
        <p:nvPicPr>
          <p:cNvPr id="12" name="Tijdelijke aanduiding voor afbeelding 11" descr="Afbeelding met meubels, blauw, overdekt, zitten&#10;&#10;Automatisch gegenereerde beschrijving">
            <a:extLst>
              <a:ext uri="{FF2B5EF4-FFF2-40B4-BE49-F238E27FC236}">
                <a16:creationId xmlns:a16="http://schemas.microsoft.com/office/drawing/2014/main" id="{0A1A89BE-7CD4-6D43-E7C6-1272505DF1D1}"/>
              </a:ext>
            </a:extLst>
          </p:cNvPr>
          <p:cNvPicPr>
            <a:picLocks noGrp="1" noChangeAspect="1"/>
          </p:cNvPicPr>
          <p:nvPr>
            <p:ph sz="quarter" idx="16"/>
          </p:nvPr>
        </p:nvPicPr>
        <p:blipFill>
          <a:blip r:embed="rId3"/>
          <a:stretch>
            <a:fillRect/>
          </a:stretch>
        </p:blipFill>
        <p:spPr>
          <a:xfrm>
            <a:off x="6340952" y="495300"/>
            <a:ext cx="5175884" cy="5448300"/>
          </a:xfrm>
          <a:noFill/>
        </p:spPr>
      </p:pic>
      <p:sp>
        <p:nvSpPr>
          <p:cNvPr id="5" name="Tijdelijke aanduiding voor inhoud 4">
            <a:extLst>
              <a:ext uri="{FF2B5EF4-FFF2-40B4-BE49-F238E27FC236}">
                <a16:creationId xmlns:a16="http://schemas.microsoft.com/office/drawing/2014/main" id="{FC71202F-11EF-31AF-DC30-939FABBED844}"/>
              </a:ext>
            </a:extLst>
          </p:cNvPr>
          <p:cNvSpPr>
            <a:spLocks noGrp="1"/>
          </p:cNvSpPr>
          <p:nvPr>
            <p:ph type="body" sz="quarter" idx="20"/>
          </p:nvPr>
        </p:nvSpPr>
        <p:spPr>
          <a:xfrm>
            <a:off x="1066999" y="1825626"/>
            <a:ext cx="4571999" cy="4117973"/>
          </a:xfrm>
        </p:spPr>
        <p:txBody>
          <a:bodyPr wrap="square" anchor="t">
            <a:normAutofit/>
          </a:bodyPr>
          <a:lstStyle/>
          <a:p>
            <a:pPr marL="227965" indent="-227965">
              <a:buFont typeface="Arial" panose="020B0604020202020204" pitchFamily="34" charset="0"/>
              <a:buChar char="•"/>
            </a:pPr>
            <a:r>
              <a:rPr lang="nl-NL"/>
              <a:t>Initiatiefwet ingediend door 8 partijen</a:t>
            </a:r>
          </a:p>
          <a:p>
            <a:pPr marL="227965" indent="-227965">
              <a:buFont typeface="Arial" panose="020B0604020202020204" pitchFamily="34" charset="0"/>
              <a:buChar char="•"/>
            </a:pPr>
            <a:r>
              <a:rPr lang="nl-NL"/>
              <a:t>Met 147 stemmen aangenomen in Tweede Kamer (21 mei 2024)</a:t>
            </a:r>
          </a:p>
          <a:p>
            <a:pPr marL="227965" indent="-227965">
              <a:buFont typeface="Arial" panose="020B0604020202020204" pitchFamily="34" charset="0"/>
              <a:buChar char="•"/>
            </a:pPr>
            <a:r>
              <a:rPr lang="nl-NL"/>
              <a:t>Hamerstuk in Eerste Kamer (4 juni 2024) </a:t>
            </a:r>
          </a:p>
          <a:p>
            <a:pPr marL="227965" indent="-227965">
              <a:buFont typeface="Arial" panose="020B0604020202020204" pitchFamily="34" charset="0"/>
              <a:buChar char="•"/>
            </a:pPr>
            <a:r>
              <a:rPr lang="nl-NL"/>
              <a:t>Publicatie (26 juni 2024)</a:t>
            </a:r>
          </a:p>
          <a:p>
            <a:pPr marL="0" indent="0">
              <a:buNone/>
            </a:pPr>
            <a:endParaRPr lang="nl-NL"/>
          </a:p>
        </p:txBody>
      </p:sp>
    </p:spTree>
    <p:extLst>
      <p:ext uri="{BB962C8B-B14F-4D97-AF65-F5344CB8AC3E}">
        <p14:creationId xmlns:p14="http://schemas.microsoft.com/office/powerpoint/2010/main" val="193313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BE8C9BE-6FCE-41D8-21D7-BF562A3290D7}"/>
              </a:ext>
            </a:extLst>
          </p:cNvPr>
          <p:cNvSpPr>
            <a:spLocks noGrp="1"/>
          </p:cNvSpPr>
          <p:nvPr>
            <p:ph type="title"/>
          </p:nvPr>
        </p:nvSpPr>
        <p:spPr>
          <a:xfrm>
            <a:off x="1067000" y="676277"/>
            <a:ext cx="4571999" cy="1014413"/>
          </a:xfrm>
        </p:spPr>
        <p:txBody>
          <a:bodyPr wrap="square" anchor="ctr">
            <a:normAutofit/>
          </a:bodyPr>
          <a:lstStyle/>
          <a:p>
            <a:r>
              <a:rPr lang="nl-NL" sz="2200"/>
              <a:t>Voorbereiding inwerkingtreding </a:t>
            </a:r>
          </a:p>
        </p:txBody>
      </p:sp>
      <p:pic>
        <p:nvPicPr>
          <p:cNvPr id="8" name="Tijdelijke aanduiding voor afbeelding 7">
            <a:extLst>
              <a:ext uri="{FF2B5EF4-FFF2-40B4-BE49-F238E27FC236}">
                <a16:creationId xmlns:a16="http://schemas.microsoft.com/office/drawing/2014/main" id="{629C08A0-FD4D-067D-C0EC-46D5298299EA}"/>
              </a:ext>
            </a:extLst>
          </p:cNvPr>
          <p:cNvPicPr>
            <a:picLocks noGrp="1" noChangeAspect="1"/>
          </p:cNvPicPr>
          <p:nvPr>
            <p:ph sz="quarter" idx="16"/>
          </p:nvPr>
        </p:nvPicPr>
        <p:blipFill>
          <a:blip r:embed="rId3"/>
          <a:stretch/>
        </p:blipFill>
        <p:spPr>
          <a:xfrm>
            <a:off x="6586126" y="495300"/>
            <a:ext cx="4685537" cy="5448300"/>
          </a:xfrm>
          <a:noFill/>
        </p:spPr>
      </p:pic>
      <p:sp>
        <p:nvSpPr>
          <p:cNvPr id="5" name="Tijdelijke aanduiding voor inhoud 4">
            <a:extLst>
              <a:ext uri="{FF2B5EF4-FFF2-40B4-BE49-F238E27FC236}">
                <a16:creationId xmlns:a16="http://schemas.microsoft.com/office/drawing/2014/main" id="{FC71202F-11EF-31AF-DC30-939FABBED844}"/>
              </a:ext>
            </a:extLst>
          </p:cNvPr>
          <p:cNvSpPr>
            <a:spLocks noGrp="1"/>
          </p:cNvSpPr>
          <p:nvPr>
            <p:ph type="body" sz="quarter" idx="20"/>
          </p:nvPr>
        </p:nvSpPr>
        <p:spPr>
          <a:xfrm>
            <a:off x="1066999" y="1825626"/>
            <a:ext cx="4571999" cy="4117973"/>
          </a:xfrm>
        </p:spPr>
        <p:txBody>
          <a:bodyPr wrap="square" anchor="t">
            <a:normAutofit/>
          </a:bodyPr>
          <a:lstStyle/>
          <a:p>
            <a:pPr marL="0" indent="0">
              <a:buNone/>
            </a:pPr>
            <a:endParaRPr lang="nl-NL"/>
          </a:p>
          <a:p>
            <a:pPr marL="227965" indent="-227965">
              <a:buFont typeface="Arial" panose="020B0604020202020204" pitchFamily="34" charset="0"/>
              <a:buChar char="•"/>
            </a:pPr>
            <a:r>
              <a:rPr lang="nl-NL"/>
              <a:t>Uitvoeringstoets </a:t>
            </a:r>
          </a:p>
          <a:p>
            <a:pPr marL="227965" indent="-227965">
              <a:buFont typeface="Arial" panose="020B0604020202020204" pitchFamily="34" charset="0"/>
              <a:buChar char="•"/>
            </a:pPr>
            <a:r>
              <a:rPr lang="nl-NL"/>
              <a:t>Opstellen AMvB </a:t>
            </a:r>
          </a:p>
          <a:p>
            <a:pPr marL="227965" indent="-227965">
              <a:buFont typeface="Arial" panose="020B0604020202020204" pitchFamily="34" charset="0"/>
              <a:buChar char="•"/>
            </a:pPr>
            <a:r>
              <a:rPr lang="nl-NL"/>
              <a:t>Financiering</a:t>
            </a:r>
          </a:p>
          <a:p>
            <a:pPr marL="227965" indent="-227965">
              <a:buFont typeface="Arial" panose="020B0604020202020204" pitchFamily="34" charset="0"/>
              <a:buChar char="•"/>
            </a:pPr>
            <a:r>
              <a:rPr lang="nl-NL"/>
              <a:t>Inwerkingtreding: </a:t>
            </a:r>
          </a:p>
          <a:p>
            <a:pPr marL="0" indent="0">
              <a:buNone/>
            </a:pPr>
            <a:r>
              <a:rPr lang="nl-NL"/>
              <a:t>  streefdatum 1 juli 2025</a:t>
            </a:r>
          </a:p>
          <a:p>
            <a:pPr marL="0" indent="0">
              <a:buNone/>
            </a:pPr>
            <a:endParaRPr lang="nl-NL"/>
          </a:p>
          <a:p>
            <a:pPr marL="0" indent="0">
              <a:buNone/>
            </a:pPr>
            <a:endParaRPr lang="nl-NL"/>
          </a:p>
        </p:txBody>
      </p:sp>
    </p:spTree>
    <p:extLst>
      <p:ext uri="{BB962C8B-B14F-4D97-AF65-F5344CB8AC3E}">
        <p14:creationId xmlns:p14="http://schemas.microsoft.com/office/powerpoint/2010/main" val="260269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AF2DA-CF1B-4A50-9867-27C6CE9959ED}"/>
              </a:ext>
            </a:extLst>
          </p:cNvPr>
          <p:cNvSpPr>
            <a:spLocks noGrp="1"/>
          </p:cNvSpPr>
          <p:nvPr>
            <p:ph type="title"/>
          </p:nvPr>
        </p:nvSpPr>
        <p:spPr>
          <a:xfrm>
            <a:off x="3299619" y="811213"/>
            <a:ext cx="5592762" cy="1014413"/>
          </a:xfrm>
        </p:spPr>
        <p:txBody>
          <a:bodyPr>
            <a:noAutofit/>
          </a:bodyPr>
          <a:lstStyle/>
          <a:p>
            <a:pPr algn="ctr"/>
            <a:r>
              <a:rPr lang="nl-NL">
                <a:ea typeface="Verdana"/>
                <a:cs typeface="Tahoma"/>
              </a:rPr>
              <a:t>Wet integrale </a:t>
            </a:r>
            <a:r>
              <a:rPr lang="nl-NL">
                <a:latin typeface="+mj-lt"/>
                <a:ea typeface="Verdana"/>
                <a:cs typeface="Tahoma"/>
              </a:rPr>
              <a:t>suïcidepreventie </a:t>
            </a:r>
            <a:endParaRPr lang="nl-NL">
              <a:ea typeface="Verdana"/>
              <a:cs typeface="Tahoma"/>
            </a:endParaRPr>
          </a:p>
        </p:txBody>
      </p:sp>
      <p:sp>
        <p:nvSpPr>
          <p:cNvPr id="3" name="Tijdelijke aanduiding voor tekst 2">
            <a:extLst>
              <a:ext uri="{FF2B5EF4-FFF2-40B4-BE49-F238E27FC236}">
                <a16:creationId xmlns:a16="http://schemas.microsoft.com/office/drawing/2014/main" id="{FBDC2B04-998B-4549-8D65-BD5C6E193DEB}"/>
              </a:ext>
            </a:extLst>
          </p:cNvPr>
          <p:cNvSpPr>
            <a:spLocks noGrp="1"/>
          </p:cNvSpPr>
          <p:nvPr>
            <p:ph type="body" sz="quarter" idx="20"/>
          </p:nvPr>
        </p:nvSpPr>
        <p:spPr/>
        <p:txBody>
          <a:bodyPr/>
          <a:lstStyle/>
          <a:p>
            <a:endParaRPr lang="nl-NL"/>
          </a:p>
          <a:p>
            <a:pPr marL="0" indent="0">
              <a:buNone/>
            </a:pPr>
            <a:endParaRPr lang="nl-NL"/>
          </a:p>
          <a:p>
            <a:endParaRPr lang="nl-NL"/>
          </a:p>
        </p:txBody>
      </p:sp>
      <p:pic>
        <p:nvPicPr>
          <p:cNvPr id="9" name="Afbeelding 8">
            <a:extLst>
              <a:ext uri="{FF2B5EF4-FFF2-40B4-BE49-F238E27FC236}">
                <a16:creationId xmlns:a16="http://schemas.microsoft.com/office/drawing/2014/main" id="{AA8B1F74-2E25-4D77-B93D-2CD466293D31}"/>
              </a:ext>
            </a:extLst>
          </p:cNvPr>
          <p:cNvPicPr>
            <a:picLocks noChangeAspect="1"/>
          </p:cNvPicPr>
          <p:nvPr/>
        </p:nvPicPr>
        <p:blipFill>
          <a:blip r:embed="rId3"/>
          <a:stretch>
            <a:fillRect/>
          </a:stretch>
        </p:blipFill>
        <p:spPr>
          <a:xfrm>
            <a:off x="2316798" y="2142614"/>
            <a:ext cx="7384189" cy="2572772"/>
          </a:xfrm>
          <a:prstGeom prst="rect">
            <a:avLst/>
          </a:prstGeom>
        </p:spPr>
      </p:pic>
    </p:spTree>
    <p:extLst>
      <p:ext uri="{BB962C8B-B14F-4D97-AF65-F5344CB8AC3E}">
        <p14:creationId xmlns:p14="http://schemas.microsoft.com/office/powerpoint/2010/main" val="1434452316"/>
      </p:ext>
    </p:extLst>
  </p:cSld>
  <p:clrMapOvr>
    <a:masterClrMapping/>
  </p:clrMapOvr>
</p:sld>
</file>

<file path=ppt/theme/theme1.xml><?xml version="1.0" encoding="utf-8"?>
<a:theme xmlns:a="http://schemas.openxmlformats.org/drawingml/2006/main" name="113 PPT Algemeen">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3 PPT Algemeen2" id="{6A9DD883-1BF5-47C0-9819-8C839C7CF99F}" vid="{3F13A3E7-A1C5-4010-96C7-C42936D18E14}"/>
    </a:ext>
  </a:extLst>
</a:theme>
</file>

<file path=ppt/theme/theme2.xml><?xml version="1.0" encoding="utf-8"?>
<a:theme xmlns:a="http://schemas.openxmlformats.org/drawingml/2006/main" name="1_Kantoorthema">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3 PPT Algemeen2" id="{6A9DD883-1BF5-47C0-9819-8C839C7CF99F}" vid="{3F13A3E7-A1C5-4010-96C7-C42936D18E1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A15B661009E42B3D8DCC5864DC25A" ma:contentTypeVersion="18" ma:contentTypeDescription="Een nieuw document maken." ma:contentTypeScope="" ma:versionID="1a9e3677f375888e94d4590876295234">
  <xsd:schema xmlns:xsd="http://www.w3.org/2001/XMLSchema" xmlns:xs="http://www.w3.org/2001/XMLSchema" xmlns:p="http://schemas.microsoft.com/office/2006/metadata/properties" xmlns:ns2="a64f89e6-ebf3-457f-aca4-d619505c7fdb" xmlns:ns3="ac7c887c-85c9-4820-92f6-2d0628fae0a7" targetNamespace="http://schemas.microsoft.com/office/2006/metadata/properties" ma:root="true" ma:fieldsID="02e4fa3fadb12ff02dcd318c14637bc7" ns2:_="" ns3:_="">
    <xsd:import namespace="a64f89e6-ebf3-457f-aca4-d619505c7fdb"/>
    <xsd:import namespace="ac7c887c-85c9-4820-92f6-2d0628fae0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f89e6-ebf3-457f-aca4-d619505c7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6c0c415-c298-4106-bb5c-a69b546bee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7c887c-85c9-4820-92f6-2d0628fae0a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1fcd677-43f2-460e-a194-29103c00f3ac}" ma:internalName="TaxCatchAll" ma:showField="CatchAllData" ma:web="ac7c887c-85c9-4820-92f6-2d0628fae0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4f89e6-ebf3-457f-aca4-d619505c7fdb">
      <Terms xmlns="http://schemas.microsoft.com/office/infopath/2007/PartnerControls"/>
    </lcf76f155ced4ddcb4097134ff3c332f>
    <TaxCatchAll xmlns="ac7c887c-85c9-4820-92f6-2d0628fae0a7" xsi:nil="true"/>
    <SharedWithUsers xmlns="ac7c887c-85c9-4820-92f6-2d0628fae0a7">
      <UserInfo>
        <DisplayName>Miranda van Soest</DisplayName>
        <AccountId>636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A1E829-F9F5-469C-9126-EC99D904DAF4}">
  <ds:schemaRefs>
    <ds:schemaRef ds:uri="a64f89e6-ebf3-457f-aca4-d619505c7fdb"/>
    <ds:schemaRef ds:uri="ac7c887c-85c9-4820-92f6-2d0628fae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7EF4BB-8038-46C0-AC8E-B58D64CBAAE6}">
  <ds:schemaRefs>
    <ds:schemaRef ds:uri="a64f89e6-ebf3-457f-aca4-d619505c7fdb"/>
    <ds:schemaRef ds:uri="ac7c887c-85c9-4820-92f6-2d0628fae0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5AA9A2-0DD9-49C0-9696-DD8BAC0BD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871</Words>
  <Application>Microsoft Office PowerPoint</Application>
  <PresentationFormat>Breedbeeld</PresentationFormat>
  <Paragraphs>167</Paragraphs>
  <Slides>25</Slides>
  <Notes>25</Notes>
  <HiddenSlides>0</HiddenSlides>
  <MMClips>0</MMClips>
  <ScaleCrop>false</ScaleCrop>
  <HeadingPairs>
    <vt:vector size="6" baseType="variant">
      <vt:variant>
        <vt:lpstr>Gebruikte lettertypen</vt:lpstr>
      </vt:variant>
      <vt:variant>
        <vt:i4>14</vt:i4>
      </vt:variant>
      <vt:variant>
        <vt:lpstr>Thema</vt:lpstr>
      </vt:variant>
      <vt:variant>
        <vt:i4>2</vt:i4>
      </vt:variant>
      <vt:variant>
        <vt:lpstr>Diatitels</vt:lpstr>
      </vt:variant>
      <vt:variant>
        <vt:i4>25</vt:i4>
      </vt:variant>
    </vt:vector>
  </HeadingPairs>
  <TitlesOfParts>
    <vt:vector size="41" baseType="lpstr">
      <vt:lpstr>AvenirNextLTPro-Regular</vt:lpstr>
      <vt:lpstr>Calibri</vt:lpstr>
      <vt:lpstr>Verdana</vt:lpstr>
      <vt:lpstr>Another Shabby</vt:lpstr>
      <vt:lpstr>Symbol</vt:lpstr>
      <vt:lpstr>Montserrat Black</vt:lpstr>
      <vt:lpstr>Arial</vt:lpstr>
      <vt:lpstr>Montserrat</vt:lpstr>
      <vt:lpstr>Arial Bold</vt:lpstr>
      <vt:lpstr>Helvetica Neue</vt:lpstr>
      <vt:lpstr>AvenirNextLTPro-Demi</vt:lpstr>
      <vt:lpstr>Times New Roman</vt:lpstr>
      <vt:lpstr>Avenir Next LT Pro Regular</vt:lpstr>
      <vt:lpstr>RO Sans</vt:lpstr>
      <vt:lpstr>113 PPT Algemeen</vt:lpstr>
      <vt:lpstr>1_Kantoorthema</vt:lpstr>
      <vt:lpstr>PowerPoint-presentatie</vt:lpstr>
      <vt:lpstr>PowerPoint-presentatie</vt:lpstr>
      <vt:lpstr>Wet integrale suïcidepreventie </vt:lpstr>
      <vt:lpstr>1.885 zelfdodingen in 2023</vt:lpstr>
      <vt:lpstr>Zelfmoord in cijfers</vt:lpstr>
      <vt:lpstr>PowerPoint-presentatie</vt:lpstr>
      <vt:lpstr>Wet integrale suïcidepreventie</vt:lpstr>
      <vt:lpstr>Voorbereiding inwerkingtreding </vt:lpstr>
      <vt:lpstr>Wet integrale suïcidepreventie </vt:lpstr>
      <vt:lpstr>PowerPoint-presentatie</vt:lpstr>
      <vt:lpstr>PowerPoint-presentatie</vt:lpstr>
      <vt:lpstr>PowerPoint-presentatie</vt:lpstr>
      <vt:lpstr>PowerPoint-presentatie</vt:lpstr>
      <vt:lpstr>Vragen</vt:lpstr>
      <vt:lpstr>PowerPoint-presentatie</vt:lpstr>
      <vt:lpstr>PowerPoint-presentatie</vt:lpstr>
      <vt:lpstr>Lokaal suicides voorkomen kan alleen samen Onderstaand preventiemodel wordt wereldwijd toegepast en vormt een vangnet in de regio</vt:lpstr>
      <vt:lpstr>Tal van voorbeelden</vt:lpstr>
      <vt:lpstr>Gatekeepertrainingen </vt:lpstr>
      <vt:lpstr>Netwerk</vt:lpstr>
      <vt:lpstr>PowerPoint-presentatie</vt:lpstr>
      <vt:lpstr>Basisinformatie op een rij</vt:lpstr>
      <vt:lpstr>Vragen</vt:lpstr>
      <vt:lpstr>Binnenkort</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PoewerPoint Template</dc:title>
  <dc:subject>Samen Minder Suïcide</dc:subject>
  <dc:creator>vandenbusken</dc:creator>
  <cp:keywords/>
  <dc:description/>
  <cp:lastModifiedBy>Rakesh Chinnoe</cp:lastModifiedBy>
  <cp:revision>2</cp:revision>
  <cp:lastPrinted>2024-09-11T07:17:32Z</cp:lastPrinted>
  <dcterms:created xsi:type="dcterms:W3CDTF">2021-12-14T08:01:27Z</dcterms:created>
  <dcterms:modified xsi:type="dcterms:W3CDTF">2024-09-26T13:36:30Z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0x010100894A15B661009E42B3D8DCC5864DC25A</vt:lpwstr>
  </property>
</Properties>
</file>